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332" r:id="rId3"/>
    <p:sldId id="380" r:id="rId4"/>
    <p:sldId id="381" r:id="rId5"/>
    <p:sldId id="382" r:id="rId6"/>
    <p:sldId id="384" r:id="rId7"/>
    <p:sldId id="383" r:id="rId8"/>
    <p:sldId id="385" r:id="rId9"/>
    <p:sldId id="386" r:id="rId10"/>
    <p:sldId id="387" r:id="rId11"/>
    <p:sldId id="406" r:id="rId12"/>
    <p:sldId id="407" r:id="rId13"/>
    <p:sldId id="405" r:id="rId14"/>
    <p:sldId id="388" r:id="rId15"/>
    <p:sldId id="408" r:id="rId16"/>
    <p:sldId id="391" r:id="rId17"/>
    <p:sldId id="389" r:id="rId18"/>
    <p:sldId id="403" r:id="rId19"/>
    <p:sldId id="404" r:id="rId20"/>
    <p:sldId id="393" r:id="rId21"/>
    <p:sldId id="394" r:id="rId22"/>
    <p:sldId id="396" r:id="rId23"/>
    <p:sldId id="395" r:id="rId24"/>
    <p:sldId id="397" r:id="rId25"/>
    <p:sldId id="398" r:id="rId26"/>
    <p:sldId id="399" r:id="rId27"/>
    <p:sldId id="400" r:id="rId28"/>
    <p:sldId id="401" r:id="rId29"/>
    <p:sldId id="402" r:id="rId30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32"/>
      <p:bold r:id="rId33"/>
    </p:embeddedFont>
    <p:embeddedFont>
      <p:font typeface="微软雅黑" panose="020B0503020204020204" pitchFamily="34" charset="-122"/>
      <p:regular r:id="rId32"/>
      <p:bold r:id="rId33"/>
    </p:embeddedFont>
    <p:embeddedFont>
      <p:font typeface="Fira Sans Condensed" panose="02010600030101010101" charset="0"/>
      <p:regular r:id="rId34"/>
      <p:bold r:id="rId35"/>
      <p:italic r:id="rId36"/>
      <p:boldItalic r:id="rId37"/>
    </p:embeddedFont>
    <p:embeddedFont>
      <p:font typeface="Fira Sans Condensed ExtraBold" panose="02010600030101010101" charset="0"/>
      <p:bold r:id="rId38"/>
      <p:italic r:id="rId39"/>
      <p:boldItalic r:id="rId40"/>
    </p:embeddedFont>
    <p:embeddedFont>
      <p:font typeface="tahoma" panose="020B0604030504040204" pitchFamily="3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C00000"/>
    <a:srgbClr val="EEE8AA"/>
    <a:srgbClr val="2E8B57"/>
    <a:srgbClr val="D4F2E7"/>
    <a:srgbClr val="5B9BD5"/>
    <a:srgbClr val="FFFFFF"/>
    <a:srgbClr val="CCFFCC"/>
    <a:srgbClr val="FF9966"/>
    <a:srgbClr val="5E7D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D36771-35DB-4378-AE26-F435D26A4B70}">
  <a:tblStyle styleId="{32D36771-35DB-4378-AE26-F435D26A4B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664" autoAdjust="0"/>
  </p:normalViewPr>
  <p:slideViewPr>
    <p:cSldViewPr snapToGrid="0" snapToObjects="1" showGuides="1">
      <p:cViewPr>
        <p:scale>
          <a:sx n="75" d="100"/>
          <a:sy n="75" d="100"/>
        </p:scale>
        <p:origin x="1020" y="72"/>
      </p:cViewPr>
      <p:guideLst>
        <p:guide orient="horz" pos="162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ianyue" userId="002e49554a3b1526" providerId="LiveId" clId="{D7F04D97-FD1A-1F49-AD5A-69BB12CC890A}"/>
    <pc:docChg chg="undo redo custSel addSld delSld modSld sldOrd addMainMaster delMainMaster modShowInfo">
      <pc:chgData name="Cao Tianyue" userId="002e49554a3b1526" providerId="LiveId" clId="{D7F04D97-FD1A-1F49-AD5A-69BB12CC890A}" dt="2020-11-24T11:49:58.122" v="3373" actId="404"/>
      <pc:docMkLst>
        <pc:docMk/>
      </pc:docMkLst>
      <pc:sldChg chg="del">
        <pc:chgData name="Cao Tianyue" userId="002e49554a3b1526" providerId="LiveId" clId="{D7F04D97-FD1A-1F49-AD5A-69BB12CC890A}" dt="2020-11-24T11:35:59.071" v="3120" actId="2696"/>
        <pc:sldMkLst>
          <pc:docMk/>
          <pc:sldMk cId="0" sldId="257"/>
        </pc:sldMkLst>
      </pc:sldChg>
      <pc:sldChg chg="del">
        <pc:chgData name="Cao Tianyue" userId="002e49554a3b1526" providerId="LiveId" clId="{D7F04D97-FD1A-1F49-AD5A-69BB12CC890A}" dt="2020-11-24T11:35:59.547" v="3121" actId="2696"/>
        <pc:sldMkLst>
          <pc:docMk/>
          <pc:sldMk cId="0" sldId="258"/>
        </pc:sldMkLst>
      </pc:sldChg>
      <pc:sldChg chg="del">
        <pc:chgData name="Cao Tianyue" userId="002e49554a3b1526" providerId="LiveId" clId="{D7F04D97-FD1A-1F49-AD5A-69BB12CC890A}" dt="2020-11-24T11:35:59.920" v="3122" actId="2696"/>
        <pc:sldMkLst>
          <pc:docMk/>
          <pc:sldMk cId="0" sldId="259"/>
        </pc:sldMkLst>
      </pc:sldChg>
      <pc:sldChg chg="del">
        <pc:chgData name="Cao Tianyue" userId="002e49554a3b1526" providerId="LiveId" clId="{D7F04D97-FD1A-1F49-AD5A-69BB12CC890A}" dt="2020-11-24T11:36:00.104" v="3123" actId="2696"/>
        <pc:sldMkLst>
          <pc:docMk/>
          <pc:sldMk cId="0" sldId="260"/>
        </pc:sldMkLst>
      </pc:sldChg>
      <pc:sldChg chg="del">
        <pc:chgData name="Cao Tianyue" userId="002e49554a3b1526" providerId="LiveId" clId="{D7F04D97-FD1A-1F49-AD5A-69BB12CC890A}" dt="2020-11-24T11:36:00.368" v="3124" actId="2696"/>
        <pc:sldMkLst>
          <pc:docMk/>
          <pc:sldMk cId="0" sldId="261"/>
        </pc:sldMkLst>
      </pc:sldChg>
      <pc:sldChg chg="del">
        <pc:chgData name="Cao Tianyue" userId="002e49554a3b1526" providerId="LiveId" clId="{D7F04D97-FD1A-1F49-AD5A-69BB12CC890A}" dt="2020-11-24T11:36:00.624" v="3125" actId="2696"/>
        <pc:sldMkLst>
          <pc:docMk/>
          <pc:sldMk cId="0" sldId="262"/>
        </pc:sldMkLst>
      </pc:sldChg>
      <pc:sldChg chg="del">
        <pc:chgData name="Cao Tianyue" userId="002e49554a3b1526" providerId="LiveId" clId="{D7F04D97-FD1A-1F49-AD5A-69BB12CC890A}" dt="2020-11-24T11:36:00.952" v="3126" actId="2696"/>
        <pc:sldMkLst>
          <pc:docMk/>
          <pc:sldMk cId="0" sldId="263"/>
        </pc:sldMkLst>
      </pc:sldChg>
      <pc:sldChg chg="del">
        <pc:chgData name="Cao Tianyue" userId="002e49554a3b1526" providerId="LiveId" clId="{D7F04D97-FD1A-1F49-AD5A-69BB12CC890A}" dt="2020-11-24T11:36:01.430" v="3127" actId="2696"/>
        <pc:sldMkLst>
          <pc:docMk/>
          <pc:sldMk cId="0" sldId="264"/>
        </pc:sldMkLst>
      </pc:sldChg>
      <pc:sldChg chg="del">
        <pc:chgData name="Cao Tianyue" userId="002e49554a3b1526" providerId="LiveId" clId="{D7F04D97-FD1A-1F49-AD5A-69BB12CC890A}" dt="2020-11-24T11:36:01.663" v="3128" actId="2696"/>
        <pc:sldMkLst>
          <pc:docMk/>
          <pc:sldMk cId="0" sldId="265"/>
        </pc:sldMkLst>
      </pc:sldChg>
      <pc:sldChg chg="del">
        <pc:chgData name="Cao Tianyue" userId="002e49554a3b1526" providerId="LiveId" clId="{D7F04D97-FD1A-1F49-AD5A-69BB12CC890A}" dt="2020-11-24T11:36:01.721" v="3129" actId="2696"/>
        <pc:sldMkLst>
          <pc:docMk/>
          <pc:sldMk cId="0" sldId="266"/>
        </pc:sldMkLst>
      </pc:sldChg>
      <pc:sldChg chg="del">
        <pc:chgData name="Cao Tianyue" userId="002e49554a3b1526" providerId="LiveId" clId="{D7F04D97-FD1A-1F49-AD5A-69BB12CC890A}" dt="2020-11-24T11:36:01.972" v="3130" actId="2696"/>
        <pc:sldMkLst>
          <pc:docMk/>
          <pc:sldMk cId="0" sldId="267"/>
        </pc:sldMkLst>
      </pc:sldChg>
      <pc:sldChg chg="del">
        <pc:chgData name="Cao Tianyue" userId="002e49554a3b1526" providerId="LiveId" clId="{D7F04D97-FD1A-1F49-AD5A-69BB12CC890A}" dt="2020-11-24T11:36:02.022" v="3131" actId="2696"/>
        <pc:sldMkLst>
          <pc:docMk/>
          <pc:sldMk cId="0" sldId="268"/>
        </pc:sldMkLst>
      </pc:sldChg>
      <pc:sldChg chg="del">
        <pc:chgData name="Cao Tianyue" userId="002e49554a3b1526" providerId="LiveId" clId="{D7F04D97-FD1A-1F49-AD5A-69BB12CC890A}" dt="2020-11-24T11:36:02.529" v="3132" actId="2696"/>
        <pc:sldMkLst>
          <pc:docMk/>
          <pc:sldMk cId="0" sldId="269"/>
        </pc:sldMkLst>
      </pc:sldChg>
      <pc:sldChg chg="del">
        <pc:chgData name="Cao Tianyue" userId="002e49554a3b1526" providerId="LiveId" clId="{D7F04D97-FD1A-1F49-AD5A-69BB12CC890A}" dt="2020-11-24T11:36:02.993" v="3133" actId="2696"/>
        <pc:sldMkLst>
          <pc:docMk/>
          <pc:sldMk cId="0" sldId="270"/>
        </pc:sldMkLst>
      </pc:sldChg>
      <pc:sldChg chg="del">
        <pc:chgData name="Cao Tianyue" userId="002e49554a3b1526" providerId="LiveId" clId="{D7F04D97-FD1A-1F49-AD5A-69BB12CC890A}" dt="2020-11-24T11:36:03.421" v="3134" actId="2696"/>
        <pc:sldMkLst>
          <pc:docMk/>
          <pc:sldMk cId="0" sldId="271"/>
        </pc:sldMkLst>
      </pc:sldChg>
      <pc:sldChg chg="add del">
        <pc:chgData name="Cao Tianyue" userId="002e49554a3b1526" providerId="LiveId" clId="{D7F04D97-FD1A-1F49-AD5A-69BB12CC890A}" dt="2020-11-24T11:37:52.663" v="3205" actId="2696"/>
        <pc:sldMkLst>
          <pc:docMk/>
          <pc:sldMk cId="0" sldId="272"/>
        </pc:sldMkLst>
      </pc:sldChg>
      <pc:sldChg chg="add del">
        <pc:chgData name="Cao Tianyue" userId="002e49554a3b1526" providerId="LiveId" clId="{D7F04D97-FD1A-1F49-AD5A-69BB12CC890A}" dt="2020-11-24T11:37:53.706" v="3206" actId="2696"/>
        <pc:sldMkLst>
          <pc:docMk/>
          <pc:sldMk cId="0" sldId="273"/>
        </pc:sldMkLst>
      </pc:sldChg>
      <pc:sldChg chg="add del">
        <pc:chgData name="Cao Tianyue" userId="002e49554a3b1526" providerId="LiveId" clId="{D7F04D97-FD1A-1F49-AD5A-69BB12CC890A}" dt="2020-11-24T11:37:54.302" v="3207" actId="2696"/>
        <pc:sldMkLst>
          <pc:docMk/>
          <pc:sldMk cId="0" sldId="274"/>
        </pc:sldMkLst>
      </pc:sldChg>
      <pc:sldChg chg="add del">
        <pc:chgData name="Cao Tianyue" userId="002e49554a3b1526" providerId="LiveId" clId="{D7F04D97-FD1A-1F49-AD5A-69BB12CC890A}" dt="2020-11-24T11:37:54.944" v="3208" actId="2696"/>
        <pc:sldMkLst>
          <pc:docMk/>
          <pc:sldMk cId="0" sldId="275"/>
        </pc:sldMkLst>
      </pc:sldChg>
      <pc:sldChg chg="add del">
        <pc:chgData name="Cao Tianyue" userId="002e49554a3b1526" providerId="LiveId" clId="{D7F04D97-FD1A-1F49-AD5A-69BB12CC890A}" dt="2020-11-24T11:37:55.590" v="3209" actId="2696"/>
        <pc:sldMkLst>
          <pc:docMk/>
          <pc:sldMk cId="0" sldId="276"/>
        </pc:sldMkLst>
      </pc:sldChg>
      <pc:sldChg chg="add del">
        <pc:chgData name="Cao Tianyue" userId="002e49554a3b1526" providerId="LiveId" clId="{D7F04D97-FD1A-1F49-AD5A-69BB12CC890A}" dt="2020-11-24T11:37:56.143" v="3210" actId="2696"/>
        <pc:sldMkLst>
          <pc:docMk/>
          <pc:sldMk cId="0" sldId="277"/>
        </pc:sldMkLst>
      </pc:sldChg>
      <pc:sldChg chg="add del">
        <pc:chgData name="Cao Tianyue" userId="002e49554a3b1526" providerId="LiveId" clId="{D7F04D97-FD1A-1F49-AD5A-69BB12CC890A}" dt="2020-11-24T11:37:56.594" v="3211" actId="2696"/>
        <pc:sldMkLst>
          <pc:docMk/>
          <pc:sldMk cId="0" sldId="278"/>
        </pc:sldMkLst>
      </pc:sldChg>
      <pc:sldChg chg="add del">
        <pc:chgData name="Cao Tianyue" userId="002e49554a3b1526" providerId="LiveId" clId="{D7F04D97-FD1A-1F49-AD5A-69BB12CC890A}" dt="2020-11-24T11:37:57.182" v="3212" actId="2696"/>
        <pc:sldMkLst>
          <pc:docMk/>
          <pc:sldMk cId="0" sldId="279"/>
        </pc:sldMkLst>
      </pc:sldChg>
      <pc:sldChg chg="addSp delSp modSp add del mod">
        <pc:chgData name="Cao Tianyue" userId="002e49554a3b1526" providerId="LiveId" clId="{D7F04D97-FD1A-1F49-AD5A-69BB12CC890A}" dt="2020-11-24T11:37:57.657" v="3213" actId="2696"/>
        <pc:sldMkLst>
          <pc:docMk/>
          <pc:sldMk cId="0" sldId="280"/>
        </pc:sldMkLst>
        <pc:spChg chg="add del mod">
          <ac:chgData name="Cao Tianyue" userId="002e49554a3b1526" providerId="LiveId" clId="{D7F04D97-FD1A-1F49-AD5A-69BB12CC890A}" dt="2020-11-24T11:36:49.227" v="3159" actId="478"/>
          <ac:spMkLst>
            <pc:docMk/>
            <pc:sldMk cId="0" sldId="280"/>
            <ac:spMk id="3" creationId="{B0476138-9257-5A49-A3A8-DA20E0D398B3}"/>
          </ac:spMkLst>
        </pc:spChg>
        <pc:spChg chg="add del mod">
          <ac:chgData name="Cao Tianyue" userId="002e49554a3b1526" providerId="LiveId" clId="{D7F04D97-FD1A-1F49-AD5A-69BB12CC890A}" dt="2020-11-24T11:36:47.192" v="3156" actId="767"/>
          <ac:spMkLst>
            <pc:docMk/>
            <pc:sldMk cId="0" sldId="280"/>
            <ac:spMk id="4" creationId="{F479ADDD-0071-1C4D-B29B-250B3008554D}"/>
          </ac:spMkLst>
        </pc:spChg>
        <pc:spChg chg="add del">
          <ac:chgData name="Cao Tianyue" userId="002e49554a3b1526" providerId="LiveId" clId="{D7F04D97-FD1A-1F49-AD5A-69BB12CC890A}" dt="2020-11-24T11:36:49.227" v="3159" actId="478"/>
          <ac:spMkLst>
            <pc:docMk/>
            <pc:sldMk cId="0" sldId="280"/>
            <ac:spMk id="896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898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899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900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901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905" creationId="{00000000-0000-0000-0000-000000000000}"/>
          </ac:spMkLst>
        </pc:spChg>
        <pc:spChg chg="add del">
          <ac:chgData name="Cao Tianyue" userId="002e49554a3b1526" providerId="LiveId" clId="{D7F04D97-FD1A-1F49-AD5A-69BB12CC890A}" dt="2020-11-24T11:36:48.464" v="3157" actId="478"/>
          <ac:spMkLst>
            <pc:docMk/>
            <pc:sldMk cId="0" sldId="280"/>
            <ac:spMk id="906" creationId="{00000000-0000-0000-0000-000000000000}"/>
          </ac:spMkLst>
        </pc:spChg>
        <pc:grpChg chg="add del">
          <ac:chgData name="Cao Tianyue" userId="002e49554a3b1526" providerId="LiveId" clId="{D7F04D97-FD1A-1F49-AD5A-69BB12CC890A}" dt="2020-11-24T11:36:48.464" v="3157" actId="478"/>
          <ac:grpSpMkLst>
            <pc:docMk/>
            <pc:sldMk cId="0" sldId="280"/>
            <ac:grpSpMk id="902" creationId="{00000000-0000-0000-0000-000000000000}"/>
          </ac:grpSpMkLst>
        </pc:grpChg>
      </pc:sldChg>
      <pc:sldChg chg="add del">
        <pc:chgData name="Cao Tianyue" userId="002e49554a3b1526" providerId="LiveId" clId="{D7F04D97-FD1A-1F49-AD5A-69BB12CC890A}" dt="2020-11-24T11:37:58.376" v="3214" actId="2696"/>
        <pc:sldMkLst>
          <pc:docMk/>
          <pc:sldMk cId="0" sldId="281"/>
        </pc:sldMkLst>
      </pc:sldChg>
      <pc:sldChg chg="add del">
        <pc:chgData name="Cao Tianyue" userId="002e49554a3b1526" providerId="LiveId" clId="{D7F04D97-FD1A-1F49-AD5A-69BB12CC890A}" dt="2020-11-24T11:37:58.859" v="3215" actId="2696"/>
        <pc:sldMkLst>
          <pc:docMk/>
          <pc:sldMk cId="0" sldId="282"/>
        </pc:sldMkLst>
      </pc:sldChg>
      <pc:sldChg chg="add del">
        <pc:chgData name="Cao Tianyue" userId="002e49554a3b1526" providerId="LiveId" clId="{D7F04D97-FD1A-1F49-AD5A-69BB12CC890A}" dt="2020-11-24T11:37:59.682" v="3216" actId="2696"/>
        <pc:sldMkLst>
          <pc:docMk/>
          <pc:sldMk cId="0" sldId="283"/>
        </pc:sldMkLst>
      </pc:sldChg>
      <pc:sldChg chg="del">
        <pc:chgData name="Cao Tianyue" userId="002e49554a3b1526" providerId="LiveId" clId="{D7F04D97-FD1A-1F49-AD5A-69BB12CC890A}" dt="2020-11-24T11:38:00.194" v="3217" actId="2696"/>
        <pc:sldMkLst>
          <pc:docMk/>
          <pc:sldMk cId="0" sldId="284"/>
        </pc:sldMkLst>
      </pc:sldChg>
      <pc:sldChg chg="del">
        <pc:chgData name="Cao Tianyue" userId="002e49554a3b1526" providerId="LiveId" clId="{D7F04D97-FD1A-1F49-AD5A-69BB12CC890A}" dt="2020-11-24T11:38:00.969" v="3218" actId="2696"/>
        <pc:sldMkLst>
          <pc:docMk/>
          <pc:sldMk cId="0" sldId="285"/>
        </pc:sldMkLst>
      </pc:sldChg>
      <pc:sldChg chg="del">
        <pc:chgData name="Cao Tianyue" userId="002e49554a3b1526" providerId="LiveId" clId="{D7F04D97-FD1A-1F49-AD5A-69BB12CC890A}" dt="2020-11-24T11:38:01.614" v="3219" actId="2696"/>
        <pc:sldMkLst>
          <pc:docMk/>
          <pc:sldMk cId="0" sldId="286"/>
        </pc:sldMkLst>
      </pc:sldChg>
      <pc:sldChg chg="del">
        <pc:chgData name="Cao Tianyue" userId="002e49554a3b1526" providerId="LiveId" clId="{D7F04D97-FD1A-1F49-AD5A-69BB12CC890A}" dt="2020-11-24T11:38:02.275" v="3220" actId="2696"/>
        <pc:sldMkLst>
          <pc:docMk/>
          <pc:sldMk cId="0" sldId="287"/>
        </pc:sldMkLst>
      </pc:sldChg>
      <pc:sldChg chg="del">
        <pc:chgData name="Cao Tianyue" userId="002e49554a3b1526" providerId="LiveId" clId="{D7F04D97-FD1A-1F49-AD5A-69BB12CC890A}" dt="2020-11-24T11:38:02.812" v="3221" actId="2696"/>
        <pc:sldMkLst>
          <pc:docMk/>
          <pc:sldMk cId="0" sldId="288"/>
        </pc:sldMkLst>
      </pc:sldChg>
      <pc:sldChg chg="del">
        <pc:chgData name="Cao Tianyue" userId="002e49554a3b1526" providerId="LiveId" clId="{D7F04D97-FD1A-1F49-AD5A-69BB12CC890A}" dt="2020-11-24T11:38:03.330" v="3222" actId="2696"/>
        <pc:sldMkLst>
          <pc:docMk/>
          <pc:sldMk cId="0" sldId="289"/>
        </pc:sldMkLst>
      </pc:sldChg>
      <pc:sldChg chg="del">
        <pc:chgData name="Cao Tianyue" userId="002e49554a3b1526" providerId="LiveId" clId="{D7F04D97-FD1A-1F49-AD5A-69BB12CC890A}" dt="2020-11-24T11:38:04.087" v="3223" actId="2696"/>
        <pc:sldMkLst>
          <pc:docMk/>
          <pc:sldMk cId="0" sldId="290"/>
        </pc:sldMkLst>
      </pc:sldChg>
      <pc:sldChg chg="del">
        <pc:chgData name="Cao Tianyue" userId="002e49554a3b1526" providerId="LiveId" clId="{D7F04D97-FD1A-1F49-AD5A-69BB12CC890A}" dt="2020-11-24T11:38:04.723" v="3224" actId="2696"/>
        <pc:sldMkLst>
          <pc:docMk/>
          <pc:sldMk cId="0" sldId="291"/>
        </pc:sldMkLst>
      </pc:sldChg>
      <pc:sldChg chg="del">
        <pc:chgData name="Cao Tianyue" userId="002e49554a3b1526" providerId="LiveId" clId="{D7F04D97-FD1A-1F49-AD5A-69BB12CC890A}" dt="2020-11-24T11:38:05.189" v="3225" actId="2696"/>
        <pc:sldMkLst>
          <pc:docMk/>
          <pc:sldMk cId="0" sldId="292"/>
        </pc:sldMkLst>
      </pc:sldChg>
      <pc:sldChg chg="del">
        <pc:chgData name="Cao Tianyue" userId="002e49554a3b1526" providerId="LiveId" clId="{D7F04D97-FD1A-1F49-AD5A-69BB12CC890A}" dt="2020-11-24T11:38:05.629" v="3226" actId="2696"/>
        <pc:sldMkLst>
          <pc:docMk/>
          <pc:sldMk cId="0" sldId="293"/>
        </pc:sldMkLst>
      </pc:sldChg>
      <pc:sldChg chg="del">
        <pc:chgData name="Cao Tianyue" userId="002e49554a3b1526" providerId="LiveId" clId="{D7F04D97-FD1A-1F49-AD5A-69BB12CC890A}" dt="2020-11-24T11:38:06.069" v="3227" actId="2696"/>
        <pc:sldMkLst>
          <pc:docMk/>
          <pc:sldMk cId="0" sldId="294"/>
        </pc:sldMkLst>
      </pc:sldChg>
      <pc:sldChg chg="del">
        <pc:chgData name="Cao Tianyue" userId="002e49554a3b1526" providerId="LiveId" clId="{D7F04D97-FD1A-1F49-AD5A-69BB12CC890A}" dt="2020-11-24T11:38:06.484" v="3228" actId="2696"/>
        <pc:sldMkLst>
          <pc:docMk/>
          <pc:sldMk cId="0" sldId="295"/>
        </pc:sldMkLst>
      </pc:sldChg>
      <pc:sldChg chg="del">
        <pc:chgData name="Cao Tianyue" userId="002e49554a3b1526" providerId="LiveId" clId="{D7F04D97-FD1A-1F49-AD5A-69BB12CC890A}" dt="2020-11-24T11:38:06.893" v="3229" actId="2696"/>
        <pc:sldMkLst>
          <pc:docMk/>
          <pc:sldMk cId="0" sldId="296"/>
        </pc:sldMkLst>
      </pc:sldChg>
      <pc:sldChg chg="del">
        <pc:chgData name="Cao Tianyue" userId="002e49554a3b1526" providerId="LiveId" clId="{D7F04D97-FD1A-1F49-AD5A-69BB12CC890A}" dt="2020-11-24T11:38:07.333" v="3230" actId="2696"/>
        <pc:sldMkLst>
          <pc:docMk/>
          <pc:sldMk cId="0" sldId="297"/>
        </pc:sldMkLst>
      </pc:sldChg>
      <pc:sldChg chg="del">
        <pc:chgData name="Cao Tianyue" userId="002e49554a3b1526" providerId="LiveId" clId="{D7F04D97-FD1A-1F49-AD5A-69BB12CC890A}" dt="2020-11-24T11:38:07.662" v="3231" actId="2696"/>
        <pc:sldMkLst>
          <pc:docMk/>
          <pc:sldMk cId="0" sldId="298"/>
        </pc:sldMkLst>
      </pc:sldChg>
      <pc:sldChg chg="del">
        <pc:chgData name="Cao Tianyue" userId="002e49554a3b1526" providerId="LiveId" clId="{D7F04D97-FD1A-1F49-AD5A-69BB12CC890A}" dt="2020-11-24T11:38:08.140" v="3232" actId="2696"/>
        <pc:sldMkLst>
          <pc:docMk/>
          <pc:sldMk cId="0" sldId="299"/>
        </pc:sldMkLst>
      </pc:sldChg>
      <pc:sldChg chg="del">
        <pc:chgData name="Cao Tianyue" userId="002e49554a3b1526" providerId="LiveId" clId="{D7F04D97-FD1A-1F49-AD5A-69BB12CC890A}" dt="2020-11-24T11:38:08.736" v="3233" actId="2696"/>
        <pc:sldMkLst>
          <pc:docMk/>
          <pc:sldMk cId="0" sldId="300"/>
        </pc:sldMkLst>
      </pc:sldChg>
      <pc:sldChg chg="add del">
        <pc:chgData name="Cao Tianyue" userId="002e49554a3b1526" providerId="LiveId" clId="{D7F04D97-FD1A-1F49-AD5A-69BB12CC890A}" dt="2020-11-24T11:38:12.921" v="3236" actId="2696"/>
        <pc:sldMkLst>
          <pc:docMk/>
          <pc:sldMk cId="0" sldId="301"/>
        </pc:sldMkLst>
      </pc:sldChg>
      <pc:sldChg chg="addSp delSp modSp mod">
        <pc:chgData name="Cao Tianyue" userId="002e49554a3b1526" providerId="LiveId" clId="{D7F04D97-FD1A-1F49-AD5A-69BB12CC890A}" dt="2020-11-21T14:38:39.685" v="3116" actId="2711"/>
        <pc:sldMkLst>
          <pc:docMk/>
          <pc:sldMk cId="4094968164" sldId="302"/>
        </pc:sldMkLst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3" creationId="{F95D704C-BD0E-094D-BFC7-1B92E2529506}"/>
          </ac:spMkLst>
        </pc:spChg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5" creationId="{DFA3A0A0-590F-0C46-B8A8-C3F1E4D89BE0}"/>
          </ac:spMkLst>
        </pc:spChg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7" creationId="{B937C812-8157-2F4D-9DC3-33A13469BA07}"/>
          </ac:spMkLst>
        </pc:spChg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9" creationId="{7FD562A9-82B0-1542-A0BC-D1D77F9C3DDA}"/>
          </ac:spMkLst>
        </pc:spChg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11" creationId="{7C099494-E9C3-4748-A711-CBA6B8AA7A3C}"/>
          </ac:spMkLst>
        </pc:spChg>
        <pc:spChg chg="add del mod">
          <ac:chgData name="Cao Tianyue" userId="002e49554a3b1526" providerId="LiveId" clId="{D7F04D97-FD1A-1F49-AD5A-69BB12CC890A}" dt="2020-11-21T14:33:58.591" v="3013" actId="478"/>
          <ac:spMkLst>
            <pc:docMk/>
            <pc:sldMk cId="4094968164" sldId="302"/>
            <ac:spMk id="13" creationId="{603DC7C9-954C-A74C-BF81-25F8EF37E53C}"/>
          </ac:spMkLst>
        </pc:spChg>
        <pc:spChg chg="add del mod">
          <ac:chgData name="Cao Tianyue" userId="002e49554a3b1526" providerId="LiveId" clId="{D7F04D97-FD1A-1F49-AD5A-69BB12CC890A}" dt="2020-11-21T14:37:46.828" v="3111" actId="21"/>
          <ac:spMkLst>
            <pc:docMk/>
            <pc:sldMk cId="4094968164" sldId="302"/>
            <ac:spMk id="15" creationId="{A9C825A4-4DC2-8B40-840E-33B02E6E0FF5}"/>
          </ac:spMkLst>
        </pc:spChg>
        <pc:spChg chg="add mod">
          <ac:chgData name="Cao Tianyue" userId="002e49554a3b1526" providerId="LiveId" clId="{D7F04D97-FD1A-1F49-AD5A-69BB12CC890A}" dt="2020-11-21T14:34:18.778" v="3034" actId="20577"/>
          <ac:spMkLst>
            <pc:docMk/>
            <pc:sldMk cId="4094968164" sldId="302"/>
            <ac:spMk id="30" creationId="{D6AF677E-769A-F940-B1C4-8CD2F45904F7}"/>
          </ac:spMkLst>
        </pc:spChg>
        <pc:spChg chg="add mod">
          <ac:chgData name="Cao Tianyue" userId="002e49554a3b1526" providerId="LiveId" clId="{D7F04D97-FD1A-1F49-AD5A-69BB12CC890A}" dt="2020-11-21T14:34:23.631" v="3049" actId="20577"/>
          <ac:spMkLst>
            <pc:docMk/>
            <pc:sldMk cId="4094968164" sldId="302"/>
            <ac:spMk id="31" creationId="{7EB9DA8D-4561-3E4A-BCBC-93227380B298}"/>
          </ac:spMkLst>
        </pc:spChg>
        <pc:spChg chg="add mod">
          <ac:chgData name="Cao Tianyue" userId="002e49554a3b1526" providerId="LiveId" clId="{D7F04D97-FD1A-1F49-AD5A-69BB12CC890A}" dt="2020-11-21T14:34:43.342" v="3062" actId="20577"/>
          <ac:spMkLst>
            <pc:docMk/>
            <pc:sldMk cId="4094968164" sldId="302"/>
            <ac:spMk id="32" creationId="{5F2EB550-A10C-6742-B36B-1D736597B114}"/>
          </ac:spMkLst>
        </pc:spChg>
        <pc:spChg chg="add mod">
          <ac:chgData name="Cao Tianyue" userId="002e49554a3b1526" providerId="LiveId" clId="{D7F04D97-FD1A-1F49-AD5A-69BB12CC890A}" dt="2020-11-21T14:34:46.390" v="3070" actId="20577"/>
          <ac:spMkLst>
            <pc:docMk/>
            <pc:sldMk cId="4094968164" sldId="302"/>
            <ac:spMk id="33" creationId="{C4D617EC-629C-324B-BF98-F86A7C08028A}"/>
          </ac:spMkLst>
        </pc:spChg>
        <pc:spChg chg="add mod">
          <ac:chgData name="Cao Tianyue" userId="002e49554a3b1526" providerId="LiveId" clId="{D7F04D97-FD1A-1F49-AD5A-69BB12CC890A}" dt="2020-11-21T14:37:20.947" v="3105" actId="2711"/>
          <ac:spMkLst>
            <pc:docMk/>
            <pc:sldMk cId="4094968164" sldId="302"/>
            <ac:spMk id="34" creationId="{F910661B-4A59-134A-9E25-00E747953EA3}"/>
          </ac:spMkLst>
        </pc:spChg>
        <pc:spChg chg="add mod">
          <ac:chgData name="Cao Tianyue" userId="002e49554a3b1526" providerId="LiveId" clId="{D7F04D97-FD1A-1F49-AD5A-69BB12CC890A}" dt="2020-11-21T14:38:39.685" v="3116" actId="2711"/>
          <ac:spMkLst>
            <pc:docMk/>
            <pc:sldMk cId="4094968164" sldId="302"/>
            <ac:spMk id="35" creationId="{CF391F1D-B1BD-0249-8768-4A45DF64289F}"/>
          </ac:spMkLst>
        </pc:spChg>
        <pc:spChg chg="add mod">
          <ac:chgData name="Cao Tianyue" userId="002e49554a3b1526" providerId="LiveId" clId="{D7F04D97-FD1A-1F49-AD5A-69BB12CC890A}" dt="2020-11-21T14:34:07.329" v="3017" actId="20577"/>
          <ac:spMkLst>
            <pc:docMk/>
            <pc:sldMk cId="4094968164" sldId="302"/>
            <ac:spMk id="36" creationId="{EA6885AB-44EE-F749-977E-F54A3342059D}"/>
          </ac:spMkLst>
        </pc:spChg>
        <pc:spChg chg="add mod">
          <ac:chgData name="Cao Tianyue" userId="002e49554a3b1526" providerId="LiveId" clId="{D7F04D97-FD1A-1F49-AD5A-69BB12CC890A}" dt="2020-11-21T14:34:08.909" v="3019" actId="20577"/>
          <ac:spMkLst>
            <pc:docMk/>
            <pc:sldMk cId="4094968164" sldId="302"/>
            <ac:spMk id="37" creationId="{AB89F648-8509-634C-B11F-9DB96164E8B0}"/>
          </ac:spMkLst>
        </pc:spChg>
        <pc:spChg chg="add mod">
          <ac:chgData name="Cao Tianyue" userId="002e49554a3b1526" providerId="LiveId" clId="{D7F04D97-FD1A-1F49-AD5A-69BB12CC890A}" dt="2020-11-21T14:36:59.675" v="3100" actId="207"/>
          <ac:spMkLst>
            <pc:docMk/>
            <pc:sldMk cId="4094968164" sldId="302"/>
            <ac:spMk id="38" creationId="{F5F4C44E-0F85-5B4B-9871-0A437309D43A}"/>
          </ac:spMkLst>
        </pc:spChg>
        <pc:spChg chg="mod">
          <ac:chgData name="Cao Tianyue" userId="002e49554a3b1526" providerId="LiveId" clId="{D7F04D97-FD1A-1F49-AD5A-69BB12CC890A}" dt="2020-11-20T06:51:09.281" v="441" actId="207"/>
          <ac:spMkLst>
            <pc:docMk/>
            <pc:sldMk cId="4094968164" sldId="302"/>
            <ac:spMk id="297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2:25.043" v="267" actId="207"/>
          <ac:spMkLst>
            <pc:docMk/>
            <pc:sldMk cId="4094968164" sldId="302"/>
            <ac:spMk id="298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33:56.656" v="3012" actId="1076"/>
          <ac:spMkLst>
            <pc:docMk/>
            <pc:sldMk cId="4094968164" sldId="302"/>
            <ac:spMk id="299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4:09.804" v="327" actId="20577"/>
          <ac:spMkLst>
            <pc:docMk/>
            <pc:sldMk cId="4094968164" sldId="302"/>
            <ac:spMk id="300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3:55.069" v="314" actId="2711"/>
          <ac:spMkLst>
            <pc:docMk/>
            <pc:sldMk cId="4094968164" sldId="302"/>
            <ac:spMk id="301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37:24.384" v="3106" actId="2711"/>
          <ac:spMkLst>
            <pc:docMk/>
            <pc:sldMk cId="4094968164" sldId="302"/>
            <ac:spMk id="302" creationId="{00000000-0000-0000-0000-000000000000}"/>
          </ac:spMkLst>
        </pc:spChg>
        <pc:spChg chg="add del mod">
          <ac:chgData name="Cao Tianyue" userId="002e49554a3b1526" providerId="LiveId" clId="{D7F04D97-FD1A-1F49-AD5A-69BB12CC890A}" dt="2020-11-21T14:38:35.112" v="3115" actId="2711"/>
          <ac:spMkLst>
            <pc:docMk/>
            <pc:sldMk cId="4094968164" sldId="302"/>
            <ac:spMk id="303" creationId="{00000000-0000-0000-0000-000000000000}"/>
          </ac:spMkLst>
        </pc:spChg>
        <pc:spChg chg="del mod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04" creationId="{00000000-0000-0000-0000-000000000000}"/>
          </ac:spMkLst>
        </pc:spChg>
        <pc:spChg chg="del mod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05" creationId="{00000000-0000-0000-0000-000000000000}"/>
          </ac:spMkLst>
        </pc:spChg>
        <pc:spChg chg="del mod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06" creationId="{00000000-0000-0000-0000-000000000000}"/>
          </ac:spMkLst>
        </pc:spChg>
        <pc:spChg chg="del mod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07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2:29.034" v="268" actId="207"/>
          <ac:spMkLst>
            <pc:docMk/>
            <pc:sldMk cId="4094968164" sldId="302"/>
            <ac:spMk id="308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3:58.918" v="315" actId="207"/>
          <ac:spMkLst>
            <pc:docMk/>
            <pc:sldMk cId="4094968164" sldId="302"/>
            <ac:spMk id="309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36:56.821" v="3099" actId="207"/>
          <ac:spMkLst>
            <pc:docMk/>
            <pc:sldMk cId="4094968164" sldId="302"/>
            <ac:spMk id="310" creationId="{00000000-0000-0000-0000-000000000000}"/>
          </ac:spMkLst>
        </pc:spChg>
        <pc:spChg chg="del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11" creationId="{00000000-0000-0000-0000-000000000000}"/>
          </ac:spMkLst>
        </pc:spChg>
        <pc:spChg chg="del">
          <ac:chgData name="Cao Tianyue" userId="002e49554a3b1526" providerId="LiveId" clId="{D7F04D97-FD1A-1F49-AD5A-69BB12CC890A}" dt="2020-11-21T14:33:53.585" v="3010" actId="478"/>
          <ac:spMkLst>
            <pc:docMk/>
            <pc:sldMk cId="4094968164" sldId="302"/>
            <ac:spMk id="312" creationId="{00000000-0000-0000-0000-000000000000}"/>
          </ac:spMkLst>
        </pc:spChg>
      </pc:sldChg>
      <pc:sldChg chg="addSp delSp modSp mod">
        <pc:chgData name="Cao Tianyue" userId="002e49554a3b1526" providerId="LiveId" clId="{D7F04D97-FD1A-1F49-AD5A-69BB12CC890A}" dt="2020-11-20T06:45:19.956" v="378"/>
        <pc:sldMkLst>
          <pc:docMk/>
          <pc:sldMk cId="3245086428" sldId="303"/>
        </pc:sldMkLst>
        <pc:spChg chg="mod">
          <ac:chgData name="Cao Tianyue" userId="002e49554a3b1526" providerId="LiveId" clId="{D7F04D97-FD1A-1F49-AD5A-69BB12CC890A}" dt="2020-11-20T06:44:23.240" v="330" actId="113"/>
          <ac:spMkLst>
            <pc:docMk/>
            <pc:sldMk cId="3245086428" sldId="303"/>
            <ac:spMk id="367" creationId="{00000000-0000-0000-0000-000000000000}"/>
          </ac:spMkLst>
        </pc:spChg>
        <pc:picChg chg="add del mod">
          <ac:chgData name="Cao Tianyue" userId="002e49554a3b1526" providerId="LiveId" clId="{D7F04D97-FD1A-1F49-AD5A-69BB12CC890A}" dt="2020-11-20T06:45:19.956" v="378"/>
          <ac:picMkLst>
            <pc:docMk/>
            <pc:sldMk cId="3245086428" sldId="303"/>
            <ac:picMk id="5" creationId="{330B2591-3F7A-3947-9D63-993658AA0B81}"/>
          </ac:picMkLst>
        </pc:picChg>
        <pc:picChg chg="add del mod">
          <ac:chgData name="Cao Tianyue" userId="002e49554a3b1526" providerId="LiveId" clId="{D7F04D97-FD1A-1F49-AD5A-69BB12CC890A}" dt="2020-11-20T06:45:13.398" v="375"/>
          <ac:picMkLst>
            <pc:docMk/>
            <pc:sldMk cId="3245086428" sldId="303"/>
            <ac:picMk id="6" creationId="{EE65EF23-CAA7-324C-BACB-DB0CF2DFE2B9}"/>
          </ac:picMkLst>
        </pc:picChg>
      </pc:sldChg>
      <pc:sldChg chg="addSp delSp modSp mod">
        <pc:chgData name="Cao Tianyue" userId="002e49554a3b1526" providerId="LiveId" clId="{D7F04D97-FD1A-1F49-AD5A-69BB12CC890A}" dt="2020-11-20T07:21:54.800" v="953" actId="403"/>
        <pc:sldMkLst>
          <pc:docMk/>
          <pc:sldMk cId="3881919961" sldId="304"/>
        </pc:sldMkLst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2" creationId="{B8A1C679-463B-4F71-84F8-806138B23FE5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3" creationId="{E3DF1FD7-1B46-4A35-91A1-FDE30996AE1B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6" creationId="{D07F1DE1-C607-4395-8EE6-1C1DCDB73139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7" creationId="{F189FABC-7214-4770-A3AC-67A403C74509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8" creationId="{76CB6690-B35A-4112-93CE-C9F67229F034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9" creationId="{68098CB9-9F8C-4970-BEED-837D14E96626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0" creationId="{27A4E6F4-AC40-428B-ABB6-F8C96D32B8CE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2" creationId="{689C417F-7BC1-4340-B5FA-A5EC24F849E7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3" creationId="{D79C4184-0DFC-4F60-8521-6FA5E0A5C721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4" creationId="{7813CF04-489D-42F9-B08E-52ADCD613F12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5" creationId="{6AE40FDC-3D77-412E-B5C1-60DCD322E4B8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6" creationId="{2F66368D-2FF6-4F82-831C-7EA4A3AA9219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7" creationId="{49B23E03-69CA-443B-85AB-7C10FD0FF451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8" creationId="{880CA0FA-B177-4FA0-BE77-DACA97D691AB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19" creationId="{CD5B5106-F0EF-42B3-B00E-621B602B0A1B}"/>
          </ac:spMkLst>
        </pc:spChg>
        <pc:spChg chg="add 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21" creationId="{EDBEF03F-F52A-C049-A07B-C963F7FE3C6D}"/>
          </ac:spMkLst>
        </pc:spChg>
        <pc:spChg chg="add mod">
          <ac:chgData name="Cao Tianyue" userId="002e49554a3b1526" providerId="LiveId" clId="{D7F04D97-FD1A-1F49-AD5A-69BB12CC890A}" dt="2020-11-20T07:21:49.613" v="952" actId="403"/>
          <ac:spMkLst>
            <pc:docMk/>
            <pc:sldMk cId="3881919961" sldId="304"/>
            <ac:spMk id="22" creationId="{8E76FE3C-7ADB-DB4B-90FC-2965A78F83E1}"/>
          </ac:spMkLst>
        </pc:spChg>
        <pc:spChg chg="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23" creationId="{B7409AAD-4645-49A0-9C3F-652D258FCB05}"/>
          </ac:spMkLst>
        </pc:spChg>
        <pc:spChg chg="add del mod">
          <ac:chgData name="Cao Tianyue" userId="002e49554a3b1526" providerId="LiveId" clId="{D7F04D97-FD1A-1F49-AD5A-69BB12CC890A}" dt="2020-11-20T06:41:15.151" v="256" actId="478"/>
          <ac:spMkLst>
            <pc:docMk/>
            <pc:sldMk cId="3881919961" sldId="304"/>
            <ac:spMk id="26" creationId="{8A2F0D0F-7361-434C-8BC1-ADD834D0968A}"/>
          </ac:spMkLst>
        </pc:spChg>
        <pc:spChg chg="add mod">
          <ac:chgData name="Cao Tianyue" userId="002e49554a3b1526" providerId="LiveId" clId="{D7F04D97-FD1A-1F49-AD5A-69BB12CC890A}" dt="2020-11-20T06:40:59.974" v="255" actId="1036"/>
          <ac:spMkLst>
            <pc:docMk/>
            <pc:sldMk cId="3881919961" sldId="304"/>
            <ac:spMk id="27" creationId="{53DBE725-7EB9-244D-B4DE-ADA6D0BB5250}"/>
          </ac:spMkLst>
        </pc:spChg>
        <pc:spChg chg="add mod">
          <ac:chgData name="Cao Tianyue" userId="002e49554a3b1526" providerId="LiveId" clId="{D7F04D97-FD1A-1F49-AD5A-69BB12CC890A}" dt="2020-11-20T07:21:54.800" v="953" actId="403"/>
          <ac:spMkLst>
            <pc:docMk/>
            <pc:sldMk cId="3881919961" sldId="304"/>
            <ac:spMk id="29" creationId="{D872AAF1-BF01-2D4A-A5FB-78F1C768AAA7}"/>
          </ac:spMkLst>
        </pc:spChg>
        <pc:spChg chg="mod">
          <ac:chgData name="Cao Tianyue" userId="002e49554a3b1526" providerId="LiveId" clId="{D7F04D97-FD1A-1F49-AD5A-69BB12CC890A}" dt="2020-11-20T06:52:06.819" v="443" actId="207"/>
          <ac:spMkLst>
            <pc:docMk/>
            <pc:sldMk cId="3881919961" sldId="304"/>
            <ac:spMk id="598" creationId="{00000000-0000-0000-0000-000000000000}"/>
          </ac:spMkLst>
        </pc:spChg>
        <pc:grpChg chg="mod">
          <ac:chgData name="Cao Tianyue" userId="002e49554a3b1526" providerId="LiveId" clId="{D7F04D97-FD1A-1F49-AD5A-69BB12CC890A}" dt="2020-11-20T06:40:59.974" v="255" actId="1036"/>
          <ac:grpSpMkLst>
            <pc:docMk/>
            <pc:sldMk cId="3881919961" sldId="304"/>
            <ac:grpSpMk id="4" creationId="{B2D54976-77AD-42F0-BA55-A299162E3580}"/>
          </ac:grpSpMkLst>
        </pc:grpChg>
        <pc:grpChg chg="mod">
          <ac:chgData name="Cao Tianyue" userId="002e49554a3b1526" providerId="LiveId" clId="{D7F04D97-FD1A-1F49-AD5A-69BB12CC890A}" dt="2020-11-20T06:40:59.974" v="255" actId="1036"/>
          <ac:grpSpMkLst>
            <pc:docMk/>
            <pc:sldMk cId="3881919961" sldId="304"/>
            <ac:grpSpMk id="5" creationId="{35ED105C-E411-4460-BDCC-DC7A321EBAB5}"/>
          </ac:grpSpMkLst>
        </pc:grpChg>
        <pc:grpChg chg="mod">
          <ac:chgData name="Cao Tianyue" userId="002e49554a3b1526" providerId="LiveId" clId="{D7F04D97-FD1A-1F49-AD5A-69BB12CC890A}" dt="2020-11-20T06:40:59.974" v="255" actId="1036"/>
          <ac:grpSpMkLst>
            <pc:docMk/>
            <pc:sldMk cId="3881919961" sldId="304"/>
            <ac:grpSpMk id="11" creationId="{04A085CF-4BE3-4798-A09B-658DC507D9B8}"/>
          </ac:grpSpMkLst>
        </pc:grpChg>
        <pc:grpChg chg="mod">
          <ac:chgData name="Cao Tianyue" userId="002e49554a3b1526" providerId="LiveId" clId="{D7F04D97-FD1A-1F49-AD5A-69BB12CC890A}" dt="2020-11-20T06:40:59.974" v="255" actId="1036"/>
          <ac:grpSpMkLst>
            <pc:docMk/>
            <pc:sldMk cId="3881919961" sldId="304"/>
            <ac:grpSpMk id="20" creationId="{22C914F8-14D0-44CD-AA02-11254C8E9248}"/>
          </ac:grpSpMkLst>
        </pc:grpChg>
        <pc:picChg chg="mod">
          <ac:chgData name="Cao Tianyue" userId="002e49554a3b1526" providerId="LiveId" clId="{D7F04D97-FD1A-1F49-AD5A-69BB12CC890A}" dt="2020-11-20T06:40:59.974" v="255" actId="1036"/>
          <ac:picMkLst>
            <pc:docMk/>
            <pc:sldMk cId="3881919961" sldId="304"/>
            <ac:picMk id="1026" creationId="{650F3B36-9D6B-4497-A806-6DA6F0CDA250}"/>
          </ac:picMkLst>
        </pc:picChg>
        <pc:picChg chg="mod">
          <ac:chgData name="Cao Tianyue" userId="002e49554a3b1526" providerId="LiveId" clId="{D7F04D97-FD1A-1F49-AD5A-69BB12CC890A}" dt="2020-11-20T06:40:59.974" v="255" actId="1036"/>
          <ac:picMkLst>
            <pc:docMk/>
            <pc:sldMk cId="3881919961" sldId="304"/>
            <ac:picMk id="3074" creationId="{DA0A537D-CFFE-46D4-BAAD-144AC7C1A743}"/>
          </ac:picMkLst>
        </pc:picChg>
      </pc:sldChg>
      <pc:sldChg chg="modSp add mod">
        <pc:chgData name="Cao Tianyue" userId="002e49554a3b1526" providerId="LiveId" clId="{D7F04D97-FD1A-1F49-AD5A-69BB12CC890A}" dt="2020-11-20T06:44:59.083" v="372" actId="20577"/>
        <pc:sldMkLst>
          <pc:docMk/>
          <pc:sldMk cId="2460184102" sldId="305"/>
        </pc:sldMkLst>
        <pc:spChg chg="mod">
          <ac:chgData name="Cao Tianyue" userId="002e49554a3b1526" providerId="LiveId" clId="{D7F04D97-FD1A-1F49-AD5A-69BB12CC890A}" dt="2020-11-20T06:44:51.082" v="352" actId="20577"/>
          <ac:spMkLst>
            <pc:docMk/>
            <pc:sldMk cId="2460184102" sldId="305"/>
            <ac:spMk id="365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4:46.096" v="333" actId="20577"/>
          <ac:spMkLst>
            <pc:docMk/>
            <pc:sldMk cId="2460184102" sldId="305"/>
            <ac:spMk id="366" creationId="{00000000-0000-0000-0000-000000000000}"/>
          </ac:spMkLst>
        </pc:spChg>
        <pc:spChg chg="mod">
          <ac:chgData name="Cao Tianyue" userId="002e49554a3b1526" providerId="LiveId" clId="{D7F04D97-FD1A-1F49-AD5A-69BB12CC890A}" dt="2020-11-20T06:44:59.083" v="372" actId="20577"/>
          <ac:spMkLst>
            <pc:docMk/>
            <pc:sldMk cId="2460184102" sldId="305"/>
            <ac:spMk id="367" creationId="{00000000-0000-0000-0000-000000000000}"/>
          </ac:spMkLst>
        </pc:spChg>
      </pc:sldChg>
      <pc:sldChg chg="addSp delSp modSp add mod">
        <pc:chgData name="Cao Tianyue" userId="002e49554a3b1526" providerId="LiveId" clId="{D7F04D97-FD1A-1F49-AD5A-69BB12CC890A}" dt="2020-11-20T07:21:20.921" v="951" actId="1076"/>
        <pc:sldMkLst>
          <pc:docMk/>
          <pc:sldMk cId="4142353397" sldId="306"/>
        </pc:sldMkLst>
        <pc:spChg chg="add mod">
          <ac:chgData name="Cao Tianyue" userId="002e49554a3b1526" providerId="LiveId" clId="{D7F04D97-FD1A-1F49-AD5A-69BB12CC890A}" dt="2020-11-20T06:52:42.560" v="466" actId="403"/>
          <ac:spMkLst>
            <pc:docMk/>
            <pc:sldMk cId="4142353397" sldId="306"/>
            <ac:spMk id="2" creationId="{231A6A84-E21A-CE40-81C6-0D5AD7C0E74B}"/>
          </ac:spMkLst>
        </pc:spChg>
        <pc:spChg chg="add del mod">
          <ac:chgData name="Cao Tianyue" userId="002e49554a3b1526" providerId="LiveId" clId="{D7F04D97-FD1A-1F49-AD5A-69BB12CC890A}" dt="2020-11-20T07:02:18.691" v="510" actId="478"/>
          <ac:spMkLst>
            <pc:docMk/>
            <pc:sldMk cId="4142353397" sldId="306"/>
            <ac:spMk id="3" creationId="{8E6052D0-6BA6-8248-BD89-E268BE0A1D69}"/>
          </ac:spMkLst>
        </pc:spChg>
        <pc:spChg chg="add mod topLvl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4" creationId="{029E8B8B-D410-1340-A7B9-7900F4B73054}"/>
          </ac:spMkLst>
        </pc:spChg>
        <pc:spChg chg="add mod topLvl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5" creationId="{949EAE7C-A680-AA42-BA3F-E0AC0FAF5DAD}"/>
          </ac:spMkLst>
        </pc:spChg>
        <pc:spChg chg="add mod topLvl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9" creationId="{73DBE3AF-C44D-E84B-98BE-2CD72F17F927}"/>
          </ac:spMkLst>
        </pc:spChg>
        <pc:spChg chg="add mod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17" creationId="{A82DE9A6-C1A0-7041-94E1-2FFCCA65E232}"/>
          </ac:spMkLst>
        </pc:spChg>
        <pc:spChg chg="add mod topLvl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37" creationId="{01655EF7-EA33-BD47-9F4B-E8870730E47C}"/>
          </ac:spMkLst>
        </pc:spChg>
        <pc:spChg chg="add del mod">
          <ac:chgData name="Cao Tianyue" userId="002e49554a3b1526" providerId="LiveId" clId="{D7F04D97-FD1A-1F49-AD5A-69BB12CC890A}" dt="2020-11-20T07:10:36.042" v="690" actId="478"/>
          <ac:spMkLst>
            <pc:docMk/>
            <pc:sldMk cId="4142353397" sldId="306"/>
            <ac:spMk id="40" creationId="{8DF4A5CD-6038-1D4C-82B0-76E9653A40A7}"/>
          </ac:spMkLst>
        </pc:spChg>
        <pc:spChg chg="add del mod">
          <ac:chgData name="Cao Tianyue" userId="002e49554a3b1526" providerId="LiveId" clId="{D7F04D97-FD1A-1F49-AD5A-69BB12CC890A}" dt="2020-11-20T07:12:17.486" v="708" actId="478"/>
          <ac:spMkLst>
            <pc:docMk/>
            <pc:sldMk cId="4142353397" sldId="306"/>
            <ac:spMk id="41" creationId="{5F9F0AE5-EE84-FD45-9373-AEA885297152}"/>
          </ac:spMkLst>
        </pc:spChg>
        <pc:spChg chg="add mod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43" creationId="{D31A3D5D-7EDC-C241-B1DA-210E52DAAD39}"/>
          </ac:spMkLst>
        </pc:spChg>
        <pc:spChg chg="add mod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44" creationId="{756CD882-CDDE-5747-ABA0-F0B4BCF30696}"/>
          </ac:spMkLst>
        </pc:spChg>
        <pc:spChg chg="add mod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45" creationId="{0E83A6CB-2E68-4E43-86AB-0CB6F27D8CBE}"/>
          </ac:spMkLst>
        </pc:spChg>
        <pc:spChg chg="add mod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46" creationId="{D5A7AA9E-00F1-1E45-A4C8-629528C56512}"/>
          </ac:spMkLst>
        </pc:spChg>
        <pc:spChg chg="add mod topLvl">
          <ac:chgData name="Cao Tianyue" userId="002e49554a3b1526" providerId="LiveId" clId="{D7F04D97-FD1A-1F49-AD5A-69BB12CC890A}" dt="2020-11-20T07:20:58.424" v="949" actId="1036"/>
          <ac:spMkLst>
            <pc:docMk/>
            <pc:sldMk cId="4142353397" sldId="306"/>
            <ac:spMk id="51" creationId="{A2E58BA9-1CB7-E841-B3ED-8F452EB9C806}"/>
          </ac:spMkLst>
        </pc:spChg>
        <pc:spChg chg="add mod">
          <ac:chgData name="Cao Tianyue" userId="002e49554a3b1526" providerId="LiveId" clId="{D7F04D97-FD1A-1F49-AD5A-69BB12CC890A}" dt="2020-11-20T07:21:20.921" v="951" actId="1076"/>
          <ac:spMkLst>
            <pc:docMk/>
            <pc:sldMk cId="4142353397" sldId="306"/>
            <ac:spMk id="55" creationId="{08601EEA-48DF-084D-8B36-915569CA6A75}"/>
          </ac:spMkLst>
        </pc:spChg>
        <pc:spChg chg="mod">
          <ac:chgData name="Cao Tianyue" userId="002e49554a3b1526" providerId="LiveId" clId="{D7F04D97-FD1A-1F49-AD5A-69BB12CC890A}" dt="2020-11-20T06:52:14.722" v="444" actId="207"/>
          <ac:spMkLst>
            <pc:docMk/>
            <pc:sldMk cId="4142353397" sldId="306"/>
            <ac:spMk id="430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38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39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0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1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2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3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4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5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6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7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8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49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50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51" creationId="{00000000-0000-0000-0000-000000000000}"/>
          </ac:spMkLst>
        </pc:spChg>
        <pc:spChg chg="del">
          <ac:chgData name="Cao Tianyue" userId="002e49554a3b1526" providerId="LiveId" clId="{D7F04D97-FD1A-1F49-AD5A-69BB12CC890A}" dt="2020-11-20T06:50:47.814" v="439" actId="478"/>
          <ac:spMkLst>
            <pc:docMk/>
            <pc:sldMk cId="4142353397" sldId="306"/>
            <ac:spMk id="452" creationId="{00000000-0000-0000-0000-000000000000}"/>
          </ac:spMkLst>
        </pc:spChg>
        <pc:grpChg chg="add mod">
          <ac:chgData name="Cao Tianyue" userId="002e49554a3b1526" providerId="LiveId" clId="{D7F04D97-FD1A-1F49-AD5A-69BB12CC890A}" dt="2020-11-20T07:20:58.424" v="949" actId="1036"/>
          <ac:grpSpMkLst>
            <pc:docMk/>
            <pc:sldMk cId="4142353397" sldId="306"/>
            <ac:grpSpMk id="6" creationId="{F7530E90-AF87-4C4D-BC7C-56174F595667}"/>
          </ac:grpSpMkLst>
        </pc:grpChg>
        <pc:grpChg chg="add del mod topLvl">
          <ac:chgData name="Cao Tianyue" userId="002e49554a3b1526" providerId="LiveId" clId="{D7F04D97-FD1A-1F49-AD5A-69BB12CC890A}" dt="2020-11-20T07:17:56.313" v="896" actId="165"/>
          <ac:grpSpMkLst>
            <pc:docMk/>
            <pc:sldMk cId="4142353397" sldId="306"/>
            <ac:grpSpMk id="7" creationId="{EB7C0333-34ED-734B-87CB-8A0E363D5611}"/>
          </ac:grpSpMkLst>
        </pc:grpChg>
        <pc:grpChg chg="add mod">
          <ac:chgData name="Cao Tianyue" userId="002e49554a3b1526" providerId="LiveId" clId="{D7F04D97-FD1A-1F49-AD5A-69BB12CC890A}" dt="2020-11-20T07:20:58.424" v="949" actId="1036"/>
          <ac:grpSpMkLst>
            <pc:docMk/>
            <pc:sldMk cId="4142353397" sldId="306"/>
            <ac:grpSpMk id="8" creationId="{85C11EB7-A38C-1549-A171-717D3C92B060}"/>
          </ac:grpSpMkLst>
        </pc:grpChg>
        <pc:grpChg chg="add del mod">
          <ac:chgData name="Cao Tianyue" userId="002e49554a3b1526" providerId="LiveId" clId="{D7F04D97-FD1A-1F49-AD5A-69BB12CC890A}" dt="2020-11-20T07:17:50.142" v="895" actId="165"/>
          <ac:grpSpMkLst>
            <pc:docMk/>
            <pc:sldMk cId="4142353397" sldId="306"/>
            <ac:grpSpMk id="12" creationId="{FE23085F-809D-F845-B375-FAF925772D12}"/>
          </ac:grpSpMkLst>
        </pc:grpChg>
        <pc:grpChg chg="add mod">
          <ac:chgData name="Cao Tianyue" userId="002e49554a3b1526" providerId="LiveId" clId="{D7F04D97-FD1A-1F49-AD5A-69BB12CC890A}" dt="2020-11-20T07:20:58.424" v="949" actId="1036"/>
          <ac:grpSpMkLst>
            <pc:docMk/>
            <pc:sldMk cId="4142353397" sldId="306"/>
            <ac:grpSpMk id="13" creationId="{17912911-99A5-9B44-82F8-F23B20BB1808}"/>
          </ac:grpSpMkLst>
        </pc:grpChg>
        <pc:grpChg chg="add mod">
          <ac:chgData name="Cao Tianyue" userId="002e49554a3b1526" providerId="LiveId" clId="{D7F04D97-FD1A-1F49-AD5A-69BB12CC890A}" dt="2020-11-20T07:20:58.424" v="949" actId="1036"/>
          <ac:grpSpMkLst>
            <pc:docMk/>
            <pc:sldMk cId="4142353397" sldId="306"/>
            <ac:grpSpMk id="16" creationId="{5945AD08-544A-8944-95F2-CD1AEF2DCEF4}"/>
          </ac:grpSpMkLst>
        </pc:grpChg>
        <pc:grpChg chg="del">
          <ac:chgData name="Cao Tianyue" userId="002e49554a3b1526" providerId="LiveId" clId="{D7F04D97-FD1A-1F49-AD5A-69BB12CC890A}" dt="2020-11-20T06:50:47.814" v="439" actId="478"/>
          <ac:grpSpMkLst>
            <pc:docMk/>
            <pc:sldMk cId="4142353397" sldId="306"/>
            <ac:grpSpMk id="431" creationId="{00000000-0000-0000-0000-000000000000}"/>
          </ac:grpSpMkLst>
        </pc:grpChg>
        <pc:picChg chg="add mod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38" creationId="{5E54D21D-4B8A-0F4D-AD66-BB9CB8D381A3}"/>
          </ac:picMkLst>
        </pc:picChg>
        <pc:picChg chg="add mod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39" creationId="{92E546FF-8185-184F-BDA9-01FB83036895}"/>
          </ac:picMkLst>
        </pc:picChg>
        <pc:picChg chg="add mod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42" creationId="{3DF7EA91-E7C0-D943-BE3F-B4C379F1C309}"/>
          </ac:picMkLst>
        </pc:picChg>
        <pc:picChg chg="add mod topLvl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1026" creationId="{72B402D4-8715-4646-88DC-C7F1E4B2B890}"/>
          </ac:picMkLst>
        </pc:picChg>
        <pc:picChg chg="add mod topLvl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1028" creationId="{3D226891-860E-924C-830D-A9B4B72A14FA}"/>
          </ac:picMkLst>
        </pc:picChg>
        <pc:picChg chg="add mod topLvl">
          <ac:chgData name="Cao Tianyue" userId="002e49554a3b1526" providerId="LiveId" clId="{D7F04D97-FD1A-1F49-AD5A-69BB12CC890A}" dt="2020-11-20T07:20:58.424" v="949" actId="1036"/>
          <ac:picMkLst>
            <pc:docMk/>
            <pc:sldMk cId="4142353397" sldId="306"/>
            <ac:picMk id="1030" creationId="{11E83CA2-166A-DA45-8A19-C73BEFAF68B6}"/>
          </ac:picMkLst>
        </pc:picChg>
        <pc:cxnChg chg="add mod topLvl">
          <ac:chgData name="Cao Tianyue" userId="002e49554a3b1526" providerId="LiveId" clId="{D7F04D97-FD1A-1F49-AD5A-69BB12CC890A}" dt="2020-11-20T07:20:58.424" v="949" actId="1036"/>
          <ac:cxnSpMkLst>
            <pc:docMk/>
            <pc:sldMk cId="4142353397" sldId="306"/>
            <ac:cxnSpMk id="11" creationId="{4C524ADC-0BD8-EB4A-8845-379E175796C2}"/>
          </ac:cxnSpMkLst>
        </pc:cxnChg>
        <pc:cxnChg chg="del">
          <ac:chgData name="Cao Tianyue" userId="002e49554a3b1526" providerId="LiveId" clId="{D7F04D97-FD1A-1F49-AD5A-69BB12CC890A}" dt="2020-11-20T06:50:47.814" v="439" actId="478"/>
          <ac:cxnSpMkLst>
            <pc:docMk/>
            <pc:sldMk cId="4142353397" sldId="306"/>
            <ac:cxnSpMk id="453" creationId="{00000000-0000-0000-0000-000000000000}"/>
          </ac:cxnSpMkLst>
        </pc:cxnChg>
        <pc:cxnChg chg="del mod">
          <ac:chgData name="Cao Tianyue" userId="002e49554a3b1526" providerId="LiveId" clId="{D7F04D97-FD1A-1F49-AD5A-69BB12CC890A}" dt="2020-11-20T06:50:47.814" v="439" actId="478"/>
          <ac:cxnSpMkLst>
            <pc:docMk/>
            <pc:sldMk cId="4142353397" sldId="306"/>
            <ac:cxnSpMk id="454" creationId="{00000000-0000-0000-0000-000000000000}"/>
          </ac:cxnSpMkLst>
        </pc:cxnChg>
        <pc:cxnChg chg="del mod">
          <ac:chgData name="Cao Tianyue" userId="002e49554a3b1526" providerId="LiveId" clId="{D7F04D97-FD1A-1F49-AD5A-69BB12CC890A}" dt="2020-11-20T06:50:47.814" v="439" actId="478"/>
          <ac:cxnSpMkLst>
            <pc:docMk/>
            <pc:sldMk cId="4142353397" sldId="306"/>
            <ac:cxnSpMk id="455" creationId="{00000000-0000-0000-0000-000000000000}"/>
          </ac:cxnSpMkLst>
        </pc:cxnChg>
        <pc:cxnChg chg="del mod">
          <ac:chgData name="Cao Tianyue" userId="002e49554a3b1526" providerId="LiveId" clId="{D7F04D97-FD1A-1F49-AD5A-69BB12CC890A}" dt="2020-11-20T06:50:47.814" v="439" actId="478"/>
          <ac:cxnSpMkLst>
            <pc:docMk/>
            <pc:sldMk cId="4142353397" sldId="306"/>
            <ac:cxnSpMk id="456" creationId="{00000000-0000-0000-0000-000000000000}"/>
          </ac:cxnSpMkLst>
        </pc:cxnChg>
        <pc:cxnChg chg="del mod">
          <ac:chgData name="Cao Tianyue" userId="002e49554a3b1526" providerId="LiveId" clId="{D7F04D97-FD1A-1F49-AD5A-69BB12CC890A}" dt="2020-11-20T06:50:47.814" v="439" actId="478"/>
          <ac:cxnSpMkLst>
            <pc:docMk/>
            <pc:sldMk cId="4142353397" sldId="306"/>
            <ac:cxnSpMk id="457" creationId="{00000000-0000-0000-0000-000000000000}"/>
          </ac:cxnSpMkLst>
        </pc:cxnChg>
      </pc:sldChg>
      <pc:sldChg chg="addSp delSp modSp add mod">
        <pc:chgData name="Cao Tianyue" userId="002e49554a3b1526" providerId="LiveId" clId="{D7F04D97-FD1A-1F49-AD5A-69BB12CC890A}" dt="2020-11-20T07:24:17.923" v="987" actId="57"/>
        <pc:sldMkLst>
          <pc:docMk/>
          <pc:sldMk cId="816172831" sldId="307"/>
        </pc:sldMkLst>
        <pc:spChg chg="mod">
          <ac:chgData name="Cao Tianyue" userId="002e49554a3b1526" providerId="LiveId" clId="{D7F04D97-FD1A-1F49-AD5A-69BB12CC890A}" dt="2020-11-20T07:24:17.923" v="987" actId="57"/>
          <ac:spMkLst>
            <pc:docMk/>
            <pc:sldMk cId="816172831" sldId="307"/>
            <ac:spMk id="2" creationId="{231A6A84-E21A-CE40-81C6-0D5AD7C0E74B}"/>
          </ac:spMkLst>
        </pc:spChg>
        <pc:spChg chg="del">
          <ac:chgData name="Cao Tianyue" userId="002e49554a3b1526" providerId="LiveId" clId="{D7F04D97-FD1A-1F49-AD5A-69BB12CC890A}" dt="2020-11-20T07:22:25.262" v="961" actId="478"/>
          <ac:spMkLst>
            <pc:docMk/>
            <pc:sldMk cId="816172831" sldId="307"/>
            <ac:spMk id="17" creationId="{A82DE9A6-C1A0-7041-94E1-2FFCCA65E232}"/>
          </ac:spMkLst>
        </pc:spChg>
        <pc:spChg chg="add mod">
          <ac:chgData name="Cao Tianyue" userId="002e49554a3b1526" providerId="LiveId" clId="{D7F04D97-FD1A-1F49-AD5A-69BB12CC890A}" dt="2020-11-20T07:23:59.831" v="979" actId="1076"/>
          <ac:spMkLst>
            <pc:docMk/>
            <pc:sldMk cId="816172831" sldId="307"/>
            <ac:spMk id="27" creationId="{C5CD021E-B5F4-0046-BC78-20F4605F9EF7}"/>
          </ac:spMkLst>
        </pc:spChg>
        <pc:spChg chg="del">
          <ac:chgData name="Cao Tianyue" userId="002e49554a3b1526" providerId="LiveId" clId="{D7F04D97-FD1A-1F49-AD5A-69BB12CC890A}" dt="2020-11-20T07:22:25.262" v="961" actId="478"/>
          <ac:spMkLst>
            <pc:docMk/>
            <pc:sldMk cId="816172831" sldId="307"/>
            <ac:spMk id="55" creationId="{08601EEA-48DF-084D-8B36-915569CA6A75}"/>
          </ac:spMkLst>
        </pc:spChg>
        <pc:grpChg chg="del">
          <ac:chgData name="Cao Tianyue" userId="002e49554a3b1526" providerId="LiveId" clId="{D7F04D97-FD1A-1F49-AD5A-69BB12CC890A}" dt="2020-11-20T07:22:25.262" v="961" actId="478"/>
          <ac:grpSpMkLst>
            <pc:docMk/>
            <pc:sldMk cId="816172831" sldId="307"/>
            <ac:grpSpMk id="13" creationId="{17912911-99A5-9B44-82F8-F23B20BB1808}"/>
          </ac:grpSpMkLst>
        </pc:grpChg>
        <pc:grpChg chg="del">
          <ac:chgData name="Cao Tianyue" userId="002e49554a3b1526" providerId="LiveId" clId="{D7F04D97-FD1A-1F49-AD5A-69BB12CC890A}" dt="2020-11-20T07:22:25.262" v="961" actId="478"/>
          <ac:grpSpMkLst>
            <pc:docMk/>
            <pc:sldMk cId="816172831" sldId="307"/>
            <ac:grpSpMk id="16" creationId="{5945AD08-544A-8944-95F2-CD1AEF2DCEF4}"/>
          </ac:grpSpMkLst>
        </pc:grpChg>
        <pc:picChg chg="add mod">
          <ac:chgData name="Cao Tianyue" userId="002e49554a3b1526" providerId="LiveId" clId="{D7F04D97-FD1A-1F49-AD5A-69BB12CC890A}" dt="2020-11-20T07:22:55.088" v="967" actId="1036"/>
          <ac:picMkLst>
            <pc:docMk/>
            <pc:sldMk cId="816172831" sldId="307"/>
            <ac:picMk id="26" creationId="{894A5148-EF8C-904A-A319-22D5EBF27DDB}"/>
          </ac:picMkLst>
        </pc:picChg>
      </pc:sldChg>
      <pc:sldChg chg="new del">
        <pc:chgData name="Cao Tianyue" userId="002e49554a3b1526" providerId="LiveId" clId="{D7F04D97-FD1A-1F49-AD5A-69BB12CC890A}" dt="2020-11-20T07:24:34.996" v="989" actId="680"/>
        <pc:sldMkLst>
          <pc:docMk/>
          <pc:sldMk cId="3684837418" sldId="308"/>
        </pc:sldMkLst>
      </pc:sldChg>
      <pc:sldChg chg="addSp delSp modSp add mod">
        <pc:chgData name="Cao Tianyue" userId="002e49554a3b1526" providerId="LiveId" clId="{D7F04D97-FD1A-1F49-AD5A-69BB12CC890A}" dt="2020-11-20T07:26:08.081" v="1036" actId="1036"/>
        <pc:sldMkLst>
          <pc:docMk/>
          <pc:sldMk cId="4184579920" sldId="308"/>
        </pc:sldMkLst>
        <pc:spChg chg="mod">
          <ac:chgData name="Cao Tianyue" userId="002e49554a3b1526" providerId="LiveId" clId="{D7F04D97-FD1A-1F49-AD5A-69BB12CC890A}" dt="2020-11-20T07:25:03.060" v="998" actId="20577"/>
          <ac:spMkLst>
            <pc:docMk/>
            <pc:sldMk cId="4184579920" sldId="308"/>
            <ac:spMk id="2" creationId="{231A6A84-E21A-CE40-81C6-0D5AD7C0E74B}"/>
          </ac:spMkLst>
        </pc:spChg>
        <pc:spChg chg="mod">
          <ac:chgData name="Cao Tianyue" userId="002e49554a3b1526" providerId="LiveId" clId="{D7F04D97-FD1A-1F49-AD5A-69BB12CC890A}" dt="2020-11-20T07:26:08.081" v="1036" actId="1036"/>
          <ac:spMkLst>
            <pc:docMk/>
            <pc:sldMk cId="4184579920" sldId="308"/>
            <ac:spMk id="27" creationId="{C5CD021E-B5F4-0046-BC78-20F4605F9EF7}"/>
          </ac:spMkLst>
        </pc:spChg>
        <pc:picChg chg="add mod">
          <ac:chgData name="Cao Tianyue" userId="002e49554a3b1526" providerId="LiveId" clId="{D7F04D97-FD1A-1F49-AD5A-69BB12CC890A}" dt="2020-11-20T07:26:00.712" v="1032" actId="1036"/>
          <ac:picMkLst>
            <pc:docMk/>
            <pc:sldMk cId="4184579920" sldId="308"/>
            <ac:picMk id="6" creationId="{3BFFBFF4-6729-7C4C-ABF7-A9CA83234550}"/>
          </ac:picMkLst>
        </pc:picChg>
        <pc:picChg chg="del">
          <ac:chgData name="Cao Tianyue" userId="002e49554a3b1526" providerId="LiveId" clId="{D7F04D97-FD1A-1F49-AD5A-69BB12CC890A}" dt="2020-11-20T07:25:10.136" v="999" actId="478"/>
          <ac:picMkLst>
            <pc:docMk/>
            <pc:sldMk cId="4184579920" sldId="308"/>
            <ac:picMk id="26" creationId="{894A5148-EF8C-904A-A319-22D5EBF27DDB}"/>
          </ac:picMkLst>
        </pc:picChg>
      </pc:sldChg>
      <pc:sldChg chg="addSp delSp modSp new mod">
        <pc:chgData name="Cao Tianyue" userId="002e49554a3b1526" providerId="LiveId" clId="{D7F04D97-FD1A-1F49-AD5A-69BB12CC890A}" dt="2020-11-20T07:39:24.595" v="1113" actId="478"/>
        <pc:sldMkLst>
          <pc:docMk/>
          <pc:sldMk cId="3243416491" sldId="309"/>
        </pc:sldMkLst>
        <pc:spChg chg="mod">
          <ac:chgData name="Cao Tianyue" userId="002e49554a3b1526" providerId="LiveId" clId="{D7F04D97-FD1A-1F49-AD5A-69BB12CC890A}" dt="2020-11-20T07:38:03.799" v="1101" actId="207"/>
          <ac:spMkLst>
            <pc:docMk/>
            <pc:sldMk cId="3243416491" sldId="309"/>
            <ac:spMk id="2" creationId="{B2F66A96-34AF-C148-A9BD-67E9E985E6C6}"/>
          </ac:spMkLst>
        </pc:spChg>
        <pc:picChg chg="add mod">
          <ac:chgData name="Cao Tianyue" userId="002e49554a3b1526" providerId="LiveId" clId="{D7F04D97-FD1A-1F49-AD5A-69BB12CC890A}" dt="2020-11-20T07:38:57.309" v="1108" actId="14100"/>
          <ac:picMkLst>
            <pc:docMk/>
            <pc:sldMk cId="3243416491" sldId="309"/>
            <ac:picMk id="3" creationId="{55421913-ECBB-E54E-8C0F-C5656C97DAA1}"/>
          </ac:picMkLst>
        </pc:picChg>
        <pc:picChg chg="add del mod">
          <ac:chgData name="Cao Tianyue" userId="002e49554a3b1526" providerId="LiveId" clId="{D7F04D97-FD1A-1F49-AD5A-69BB12CC890A}" dt="2020-11-20T07:39:24.595" v="1113" actId="478"/>
          <ac:picMkLst>
            <pc:docMk/>
            <pc:sldMk cId="3243416491" sldId="309"/>
            <ac:picMk id="4" creationId="{7D1CCF98-4514-A94F-84BA-2BD16CA6595A}"/>
          </ac:picMkLst>
        </pc:picChg>
      </pc:sldChg>
      <pc:sldChg chg="add del">
        <pc:chgData name="Cao Tianyue" userId="002e49554a3b1526" providerId="LiveId" clId="{D7F04D97-FD1A-1F49-AD5A-69BB12CC890A}" dt="2020-11-20T07:41:13.129" v="1118" actId="2696"/>
        <pc:sldMkLst>
          <pc:docMk/>
          <pc:sldMk cId="2285633647" sldId="310"/>
        </pc:sldMkLst>
      </pc:sldChg>
      <pc:sldChg chg="delSp modSp add mod">
        <pc:chgData name="Cao Tianyue" userId="002e49554a3b1526" providerId="LiveId" clId="{D7F04D97-FD1A-1F49-AD5A-69BB12CC890A}" dt="2020-11-20T07:40:12.754" v="1117" actId="1035"/>
        <pc:sldMkLst>
          <pc:docMk/>
          <pc:sldMk cId="3462333423" sldId="311"/>
        </pc:sldMkLst>
        <pc:picChg chg="del">
          <ac:chgData name="Cao Tianyue" userId="002e49554a3b1526" providerId="LiveId" clId="{D7F04D97-FD1A-1F49-AD5A-69BB12CC890A}" dt="2020-11-20T07:39:29.406" v="1114" actId="478"/>
          <ac:picMkLst>
            <pc:docMk/>
            <pc:sldMk cId="3462333423" sldId="311"/>
            <ac:picMk id="3" creationId="{55421913-ECBB-E54E-8C0F-C5656C97DAA1}"/>
          </ac:picMkLst>
        </pc:picChg>
        <pc:picChg chg="mod">
          <ac:chgData name="Cao Tianyue" userId="002e49554a3b1526" providerId="LiveId" clId="{D7F04D97-FD1A-1F49-AD5A-69BB12CC890A}" dt="2020-11-20T07:40:12.754" v="1117" actId="1035"/>
          <ac:picMkLst>
            <pc:docMk/>
            <pc:sldMk cId="3462333423" sldId="311"/>
            <ac:picMk id="4" creationId="{7D1CCF98-4514-A94F-84BA-2BD16CA6595A}"/>
          </ac:picMkLst>
        </pc:picChg>
      </pc:sldChg>
      <pc:sldChg chg="add del">
        <pc:chgData name="Cao Tianyue" userId="002e49554a3b1526" providerId="LiveId" clId="{D7F04D97-FD1A-1F49-AD5A-69BB12CC890A}" dt="2020-11-20T07:44:02.956" v="1120" actId="2696"/>
        <pc:sldMkLst>
          <pc:docMk/>
          <pc:sldMk cId="3115152522" sldId="312"/>
        </pc:sldMkLst>
      </pc:sldChg>
      <pc:sldChg chg="addSp delSp modSp add mod">
        <pc:chgData name="Cao Tianyue" userId="002e49554a3b1526" providerId="LiveId" clId="{D7F04D97-FD1A-1F49-AD5A-69BB12CC890A}" dt="2020-11-20T08:20:07.147" v="1451" actId="20577"/>
        <pc:sldMkLst>
          <pc:docMk/>
          <pc:sldMk cId="3509493909" sldId="312"/>
        </pc:sldMkLst>
        <pc:spChg chg="add del mod">
          <ac:chgData name="Cao Tianyue" userId="002e49554a3b1526" providerId="LiveId" clId="{D7F04D97-FD1A-1F49-AD5A-69BB12CC890A}" dt="2020-11-20T07:54:16.290" v="1283" actId="478"/>
          <ac:spMkLst>
            <pc:docMk/>
            <pc:sldMk cId="3509493909" sldId="312"/>
            <ac:spMk id="3" creationId="{A281EE90-49E5-164F-9C2B-C68F2A79494B}"/>
          </ac:spMkLst>
        </pc:spChg>
        <pc:spChg chg="add del mod">
          <ac:chgData name="Cao Tianyue" userId="002e49554a3b1526" providerId="LiveId" clId="{D7F04D97-FD1A-1F49-AD5A-69BB12CC890A}" dt="2020-11-20T07:54:16.290" v="1283" actId="478"/>
          <ac:spMkLst>
            <pc:docMk/>
            <pc:sldMk cId="3509493909" sldId="312"/>
            <ac:spMk id="5" creationId="{E64D120B-ABD8-6640-8FE1-DB693C34B961}"/>
          </ac:spMkLst>
        </pc:spChg>
        <pc:spChg chg="add del mod">
          <ac:chgData name="Cao Tianyue" userId="002e49554a3b1526" providerId="LiveId" clId="{D7F04D97-FD1A-1F49-AD5A-69BB12CC890A}" dt="2020-11-20T07:54:22.331" v="1285" actId="478"/>
          <ac:spMkLst>
            <pc:docMk/>
            <pc:sldMk cId="3509493909" sldId="312"/>
            <ac:spMk id="7" creationId="{9E054AAE-FD24-434C-944F-14A7C61F5D5D}"/>
          </ac:spMkLst>
        </pc:spChg>
        <pc:spChg chg="add del mod">
          <ac:chgData name="Cao Tianyue" userId="002e49554a3b1526" providerId="LiveId" clId="{D7F04D97-FD1A-1F49-AD5A-69BB12CC890A}" dt="2020-11-20T07:54:22.331" v="1285" actId="478"/>
          <ac:spMkLst>
            <pc:docMk/>
            <pc:sldMk cId="3509493909" sldId="312"/>
            <ac:spMk id="9" creationId="{8C5E9F6B-A0A7-A64F-80E6-3297E65F9AEC}"/>
          </ac:spMkLst>
        </pc:spChg>
        <pc:spChg chg="add del">
          <ac:chgData name="Cao Tianyue" userId="002e49554a3b1526" providerId="LiveId" clId="{D7F04D97-FD1A-1F49-AD5A-69BB12CC890A}" dt="2020-11-20T08:07:23.160" v="1357" actId="478"/>
          <ac:spMkLst>
            <pc:docMk/>
            <pc:sldMk cId="3509493909" sldId="312"/>
            <ac:spMk id="12" creationId="{F1DBE6F8-B174-264D-B96D-0D91C09DF77B}"/>
          </ac:spMkLst>
        </pc:spChg>
        <pc:spChg chg="add del mod">
          <ac:chgData name="Cao Tianyue" userId="002e49554a3b1526" providerId="LiveId" clId="{D7F04D97-FD1A-1F49-AD5A-69BB12CC890A}" dt="2020-11-20T08:15:47.615" v="1430" actId="478"/>
          <ac:spMkLst>
            <pc:docMk/>
            <pc:sldMk cId="3509493909" sldId="312"/>
            <ac:spMk id="17" creationId="{85D7F8C8-7775-C045-8769-76997C7D8664}"/>
          </ac:spMkLst>
        </pc:spChg>
        <pc:spChg chg="mod">
          <ac:chgData name="Cao Tianyue" userId="002e49554a3b1526" providerId="LiveId" clId="{D7F04D97-FD1A-1F49-AD5A-69BB12CC890A}" dt="2020-11-20T08:04:51.894" v="1336" actId="164"/>
          <ac:spMkLst>
            <pc:docMk/>
            <pc:sldMk cId="3509493909" sldId="312"/>
            <ac:spMk id="51" creationId="{B55318D7-5713-6D4B-A00E-1F6CDE2B0662}"/>
          </ac:spMkLst>
        </pc:spChg>
        <pc:spChg chg="mod">
          <ac:chgData name="Cao Tianyue" userId="002e49554a3b1526" providerId="LiveId" clId="{D7F04D97-FD1A-1F49-AD5A-69BB12CC890A}" dt="2020-11-20T08:04:51.894" v="1336" actId="164"/>
          <ac:spMkLst>
            <pc:docMk/>
            <pc:sldMk cId="3509493909" sldId="312"/>
            <ac:spMk id="52" creationId="{082C69C1-3EF6-A54B-99DD-DE60D50FA593}"/>
          </ac:spMkLst>
        </pc:spChg>
        <pc:spChg chg="mod">
          <ac:chgData name="Cao Tianyue" userId="002e49554a3b1526" providerId="LiveId" clId="{D7F04D97-FD1A-1F49-AD5A-69BB12CC890A}" dt="2020-11-20T08:04:51.894" v="1336" actId="164"/>
          <ac:spMkLst>
            <pc:docMk/>
            <pc:sldMk cId="3509493909" sldId="312"/>
            <ac:spMk id="53" creationId="{0ADBB6D1-20B0-DB48-82D2-2820AD59E889}"/>
          </ac:spMkLst>
        </pc:spChg>
        <pc:spChg chg="mod">
          <ac:chgData name="Cao Tianyue" userId="002e49554a3b1526" providerId="LiveId" clId="{D7F04D97-FD1A-1F49-AD5A-69BB12CC890A}" dt="2020-11-20T08:04:51.894" v="1336" actId="164"/>
          <ac:spMkLst>
            <pc:docMk/>
            <pc:sldMk cId="3509493909" sldId="312"/>
            <ac:spMk id="54" creationId="{AB440E86-80D0-814E-8454-FF98FEA9AA05}"/>
          </ac:spMkLst>
        </pc:spChg>
        <pc:spChg chg="mod">
          <ac:chgData name="Cao Tianyue" userId="002e49554a3b1526" providerId="LiveId" clId="{D7F04D97-FD1A-1F49-AD5A-69BB12CC890A}" dt="2020-11-20T08:04:51.894" v="1336" actId="164"/>
          <ac:spMkLst>
            <pc:docMk/>
            <pc:sldMk cId="3509493909" sldId="312"/>
            <ac:spMk id="55" creationId="{B04AF69E-C6FE-EB44-A475-2B10EBAF3849}"/>
          </ac:spMkLst>
        </pc:spChg>
        <pc:spChg chg="add mod">
          <ac:chgData name="Cao Tianyue" userId="002e49554a3b1526" providerId="LiveId" clId="{D7F04D97-FD1A-1F49-AD5A-69BB12CC890A}" dt="2020-11-20T08:05:01.486" v="1341" actId="164"/>
          <ac:spMkLst>
            <pc:docMk/>
            <pc:sldMk cId="3509493909" sldId="312"/>
            <ac:spMk id="56" creationId="{A737A184-41B6-C343-AA9B-5850E7009D37}"/>
          </ac:spMkLst>
        </pc:spChg>
        <pc:spChg chg="mod topLvl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0" creationId="{EF3B9B7C-7586-224D-B2C9-91F3BEE695B3}"/>
          </ac:spMkLst>
        </pc:spChg>
        <pc:spChg chg="mod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1" creationId="{9DCFF496-E15C-8741-A742-84E88782A80C}"/>
          </ac:spMkLst>
        </pc:spChg>
        <pc:spChg chg="mod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2" creationId="{1446D478-1DB6-2D43-8993-D09160249680}"/>
          </ac:spMkLst>
        </pc:spChg>
        <pc:spChg chg="mod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3" creationId="{3D19BEF9-9F18-E849-849F-A43DF8BCD4F8}"/>
          </ac:spMkLst>
        </pc:spChg>
        <pc:spChg chg="mod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4" creationId="{9C5418DB-524C-3145-9D1C-D8A454585E86}"/>
          </ac:spMkLst>
        </pc:spChg>
        <pc:spChg chg="mod">
          <ac:chgData name="Cao Tianyue" userId="002e49554a3b1526" providerId="LiveId" clId="{D7F04D97-FD1A-1F49-AD5A-69BB12CC890A}" dt="2020-11-20T08:04:48.857" v="1330" actId="165"/>
          <ac:spMkLst>
            <pc:docMk/>
            <pc:sldMk cId="3509493909" sldId="312"/>
            <ac:spMk id="65" creationId="{4F518B89-647F-8A40-BC95-3E041832ED24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69" creationId="{B7340D73-71F7-F341-A124-450118848174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70" creationId="{7A63FEFF-C5DD-0941-8ADA-DB8ED18EE962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71" creationId="{8444B0DC-3CD1-F242-8F13-E481A9CB5BF2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72" creationId="{D6AB8B70-035F-1847-B245-92860333E79D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73" creationId="{DB81DC87-C631-044C-9E41-8D92F1C2F32A}"/>
          </ac:spMkLst>
        </pc:spChg>
        <pc:spChg chg="mod">
          <ac:chgData name="Cao Tianyue" userId="002e49554a3b1526" providerId="LiveId" clId="{D7F04D97-FD1A-1F49-AD5A-69BB12CC890A}" dt="2020-11-20T08:06:55.719" v="1354" actId="207"/>
          <ac:spMkLst>
            <pc:docMk/>
            <pc:sldMk cId="3509493909" sldId="312"/>
            <ac:spMk id="74" creationId="{609DA47F-4513-5C40-90A4-7206E363D40F}"/>
          </ac:spMkLst>
        </pc:spChg>
        <pc:spChg chg="add mod">
          <ac:chgData name="Cao Tianyue" userId="002e49554a3b1526" providerId="LiveId" clId="{D7F04D97-FD1A-1F49-AD5A-69BB12CC890A}" dt="2020-11-20T08:15:30.745" v="1426" actId="1076"/>
          <ac:spMkLst>
            <pc:docMk/>
            <pc:sldMk cId="3509493909" sldId="312"/>
            <ac:spMk id="75" creationId="{F699813B-4096-B34B-A9CE-5F7F09CAFC43}"/>
          </ac:spMkLst>
        </pc:spChg>
        <pc:spChg chg="mod">
          <ac:chgData name="Cao Tianyue" userId="002e49554a3b1526" providerId="LiveId" clId="{D7F04D97-FD1A-1F49-AD5A-69BB12CC890A}" dt="2020-11-20T08:06:41" v="1353"/>
          <ac:spMkLst>
            <pc:docMk/>
            <pc:sldMk cId="3509493909" sldId="312"/>
            <ac:spMk id="77" creationId="{69D9F3BE-3503-0946-9D68-459447A294B0}"/>
          </ac:spMkLst>
        </pc:spChg>
        <pc:spChg chg="mod">
          <ac:chgData name="Cao Tianyue" userId="002e49554a3b1526" providerId="LiveId" clId="{D7F04D97-FD1A-1F49-AD5A-69BB12CC890A}" dt="2020-11-20T08:06:41" v="1353"/>
          <ac:spMkLst>
            <pc:docMk/>
            <pc:sldMk cId="3509493909" sldId="312"/>
            <ac:spMk id="78" creationId="{B65A1456-DCA2-784B-815F-3C87687BA42B}"/>
          </ac:spMkLst>
        </pc:spChg>
        <pc:spChg chg="mod">
          <ac:chgData name="Cao Tianyue" userId="002e49554a3b1526" providerId="LiveId" clId="{D7F04D97-FD1A-1F49-AD5A-69BB12CC890A}" dt="2020-11-20T08:06:41" v="1353"/>
          <ac:spMkLst>
            <pc:docMk/>
            <pc:sldMk cId="3509493909" sldId="312"/>
            <ac:spMk id="79" creationId="{0852433B-95B0-2549-B73E-06EB0B4A7E40}"/>
          </ac:spMkLst>
        </pc:spChg>
        <pc:spChg chg="mod">
          <ac:chgData name="Cao Tianyue" userId="002e49554a3b1526" providerId="LiveId" clId="{D7F04D97-FD1A-1F49-AD5A-69BB12CC890A}" dt="2020-11-20T08:06:41" v="1353"/>
          <ac:spMkLst>
            <pc:docMk/>
            <pc:sldMk cId="3509493909" sldId="312"/>
            <ac:spMk id="80" creationId="{736E8D2E-878E-7444-8333-37813891895D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86" creationId="{0D66298A-F4FA-2741-B0EA-35D99545D579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87" creationId="{AC8B6E11-207C-C249-A2A2-D9E92F54DDBB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88" creationId="{67E8D5D2-93A3-EB4D-9951-9E3F1BC51B9C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89" creationId="{0C741A5D-FDAD-AF44-910A-BF204AE399E3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0" creationId="{B9B7FF19-05FD-314D-A8C0-850D5B46249E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1" creationId="{1A846E18-FC10-FF41-B0F5-EBAC8661D70B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4" creationId="{F54E3212-84BC-2D40-9E0F-04EE2F9EF5E3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5" creationId="{599EA906-7834-F841-8512-E8DD7D0615C4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6" creationId="{6CA6965A-9FB0-EA46-8687-4BECF9D7131A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7" creationId="{DB5F5955-BB92-4640-ADC9-CC9871E2CDF6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8" creationId="{6383268D-4509-2E4B-8BDF-9FFABE5D9188}"/>
          </ac:spMkLst>
        </pc:spChg>
        <pc:spChg chg="mod">
          <ac:chgData name="Cao Tianyue" userId="002e49554a3b1526" providerId="LiveId" clId="{D7F04D97-FD1A-1F49-AD5A-69BB12CC890A}" dt="2020-11-20T08:10:13.459" v="1389" actId="164"/>
          <ac:spMkLst>
            <pc:docMk/>
            <pc:sldMk cId="3509493909" sldId="312"/>
            <ac:spMk id="99" creationId="{0E6679E0-5CFD-4F42-BF9E-9F1632ADBB14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4" creationId="{39D593C2-2C99-7C45-A7EF-37F1941901B8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5" creationId="{6D0BE716-E2A0-CF4B-B791-5CB5E54ED225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6" creationId="{B63CB202-83B2-3D47-8485-FD3C7AADB5BB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7" creationId="{65A65FA8-FA80-EA4D-80DF-148097322DD7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8" creationId="{DFF16EDC-2782-C543-8A09-27C279722DEC}"/>
          </ac:spMkLst>
        </pc:spChg>
        <pc:spChg chg="mod">
          <ac:chgData name="Cao Tianyue" userId="002e49554a3b1526" providerId="LiveId" clId="{D7F04D97-FD1A-1F49-AD5A-69BB12CC890A}" dt="2020-11-20T08:11:25.534" v="1402"/>
          <ac:spMkLst>
            <pc:docMk/>
            <pc:sldMk cId="3509493909" sldId="312"/>
            <ac:spMk id="109" creationId="{0CE4DBCB-0F59-E247-B04D-1B96FB1BBD1B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1" creationId="{627D64E4-5441-9644-B40E-48CA7458A474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2" creationId="{AF46B175-A015-D049-BD7E-7DECF96B391E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3" creationId="{3B26922F-1A45-3D4B-A5D5-E00D93F6DC6A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4" creationId="{43E47EDC-0959-344F-A1DE-7FE228F8460E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5" creationId="{8D09150D-3265-7D45-8E84-02C975DF5CE5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6" creationId="{F80F822A-D4B8-AC44-906C-A7A260AF3D2B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7" creationId="{1AF3DFE4-CE88-5241-9624-B2CFDBCF9B73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8" creationId="{0EF1E90C-AC1F-2348-B5AF-65994B097433}"/>
          </ac:spMkLst>
        </pc:spChg>
        <pc:spChg chg="mod">
          <ac:chgData name="Cao Tianyue" userId="002e49554a3b1526" providerId="LiveId" clId="{D7F04D97-FD1A-1F49-AD5A-69BB12CC890A}" dt="2020-11-20T08:12:27.889" v="1406" actId="207"/>
          <ac:spMkLst>
            <pc:docMk/>
            <pc:sldMk cId="3509493909" sldId="312"/>
            <ac:spMk id="119" creationId="{AD8A01DF-232C-8D42-A790-1395A413174F}"/>
          </ac:spMkLst>
        </pc:spChg>
        <pc:spChg chg="add del mod">
          <ac:chgData name="Cao Tianyue" userId="002e49554a3b1526" providerId="LiveId" clId="{D7F04D97-FD1A-1F49-AD5A-69BB12CC890A}" dt="2020-11-20T08:15:45.413" v="1429"/>
          <ac:spMkLst>
            <pc:docMk/>
            <pc:sldMk cId="3509493909" sldId="312"/>
            <ac:spMk id="122" creationId="{98F13476-1D10-414E-9215-FEC4331412DF}"/>
          </ac:spMkLst>
        </pc:spChg>
        <pc:spChg chg="add del mod">
          <ac:chgData name="Cao Tianyue" userId="002e49554a3b1526" providerId="LiveId" clId="{D7F04D97-FD1A-1F49-AD5A-69BB12CC890A}" dt="2020-11-20T08:15:45.413" v="1429"/>
          <ac:spMkLst>
            <pc:docMk/>
            <pc:sldMk cId="3509493909" sldId="312"/>
            <ac:spMk id="123" creationId="{3D4B9024-EFB1-A94E-B36F-8711B08C1A6B}"/>
          </ac:spMkLst>
        </pc:spChg>
        <pc:spChg chg="add mod">
          <ac:chgData name="Cao Tianyue" userId="002e49554a3b1526" providerId="LiveId" clId="{D7F04D97-FD1A-1F49-AD5A-69BB12CC890A}" dt="2020-11-20T08:15:48.416" v="1431"/>
          <ac:spMkLst>
            <pc:docMk/>
            <pc:sldMk cId="3509493909" sldId="312"/>
            <ac:spMk id="124" creationId="{BB621F0F-F479-3549-9291-4907330E67ED}"/>
          </ac:spMkLst>
        </pc:spChg>
        <pc:spChg chg="add mod">
          <ac:chgData name="Cao Tianyue" userId="002e49554a3b1526" providerId="LiveId" clId="{D7F04D97-FD1A-1F49-AD5A-69BB12CC890A}" dt="2020-11-20T08:15:48.416" v="1431"/>
          <ac:spMkLst>
            <pc:docMk/>
            <pc:sldMk cId="3509493909" sldId="312"/>
            <ac:spMk id="125" creationId="{617FDB62-3127-D442-9380-02F32195B17A}"/>
          </ac:spMkLst>
        </pc:spChg>
        <pc:spChg chg="del mod">
          <ac:chgData name="Cao Tianyue" userId="002e49554a3b1526" providerId="LiveId" clId="{D7F04D97-FD1A-1F49-AD5A-69BB12CC890A}" dt="2020-11-20T08:15:43.375" v="1427" actId="478"/>
          <ac:spMkLst>
            <pc:docMk/>
            <pc:sldMk cId="3509493909" sldId="312"/>
            <ac:spMk id="637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16.696" v="1424" actId="1076"/>
          <ac:spMkLst>
            <pc:docMk/>
            <pc:sldMk cId="3509493909" sldId="312"/>
            <ac:spMk id="638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16.696" v="1424" actId="1076"/>
          <ac:spMkLst>
            <pc:docMk/>
            <pc:sldMk cId="3509493909" sldId="312"/>
            <ac:spMk id="639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30.745" v="1426" actId="1076"/>
          <ac:spMkLst>
            <pc:docMk/>
            <pc:sldMk cId="3509493909" sldId="312"/>
            <ac:spMk id="640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30.745" v="1426" actId="1076"/>
          <ac:spMkLst>
            <pc:docMk/>
            <pc:sldMk cId="3509493909" sldId="312"/>
            <ac:spMk id="641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20:04.673" v="1449" actId="20577"/>
          <ac:spMkLst>
            <pc:docMk/>
            <pc:sldMk cId="3509493909" sldId="312"/>
            <ac:spMk id="642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16.696" v="1424" actId="1076"/>
          <ac:spMkLst>
            <pc:docMk/>
            <pc:sldMk cId="3509493909" sldId="312"/>
            <ac:spMk id="643" creationId="{00000000-0000-0000-0000-000000000000}"/>
          </ac:spMkLst>
        </pc:spChg>
        <pc:spChg chg="del mod">
          <ac:chgData name="Cao Tianyue" userId="002e49554a3b1526" providerId="LiveId" clId="{D7F04D97-FD1A-1F49-AD5A-69BB12CC890A}" dt="2020-11-20T07:54:13.575" v="1282" actId="478"/>
          <ac:spMkLst>
            <pc:docMk/>
            <pc:sldMk cId="3509493909" sldId="312"/>
            <ac:spMk id="644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3.575" v="1282" actId="478"/>
          <ac:spMkLst>
            <pc:docMk/>
            <pc:sldMk cId="3509493909" sldId="312"/>
            <ac:spMk id="645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20:07.147" v="1451" actId="20577"/>
          <ac:spMkLst>
            <pc:docMk/>
            <pc:sldMk cId="3509493909" sldId="312"/>
            <ac:spMk id="646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15:16.696" v="1424" actId="1076"/>
          <ac:spMkLst>
            <pc:docMk/>
            <pc:sldMk cId="3509493909" sldId="312"/>
            <ac:spMk id="647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9.947" v="1284" actId="478"/>
          <ac:spMkLst>
            <pc:docMk/>
            <pc:sldMk cId="3509493909" sldId="312"/>
            <ac:spMk id="648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9.947" v="1284" actId="478"/>
          <ac:spMkLst>
            <pc:docMk/>
            <pc:sldMk cId="3509493909" sldId="312"/>
            <ac:spMk id="649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3.575" v="1282" actId="478"/>
          <ac:spMkLst>
            <pc:docMk/>
            <pc:sldMk cId="3509493909" sldId="312"/>
            <ac:spMk id="650" creationId="{00000000-0000-0000-0000-000000000000}"/>
          </ac:spMkLst>
        </pc:spChg>
        <pc:spChg chg="del mod">
          <ac:chgData name="Cao Tianyue" userId="002e49554a3b1526" providerId="LiveId" clId="{D7F04D97-FD1A-1F49-AD5A-69BB12CC890A}" dt="2020-11-20T08:03:03.297" v="1317" actId="478"/>
          <ac:spMkLst>
            <pc:docMk/>
            <pc:sldMk cId="3509493909" sldId="312"/>
            <ac:spMk id="651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9.947" v="1284" actId="478"/>
          <ac:spMkLst>
            <pc:docMk/>
            <pc:sldMk cId="3509493909" sldId="312"/>
            <ac:spMk id="652" creationId="{00000000-0000-0000-0000-000000000000}"/>
          </ac:spMkLst>
        </pc:spChg>
        <pc:spChg chg="del mod">
          <ac:chgData name="Cao Tianyue" userId="002e49554a3b1526" providerId="LiveId" clId="{D7F04D97-FD1A-1F49-AD5A-69BB12CC890A}" dt="2020-11-20T08:02:00.472" v="1302" actId="478"/>
          <ac:spMkLst>
            <pc:docMk/>
            <pc:sldMk cId="3509493909" sldId="312"/>
            <ac:spMk id="653" creationId="{00000000-0000-0000-0000-000000000000}"/>
          </ac:spMkLst>
        </pc:spChg>
        <pc:spChg chg="del mod">
          <ac:chgData name="Cao Tianyue" userId="002e49554a3b1526" providerId="LiveId" clId="{D7F04D97-FD1A-1F49-AD5A-69BB12CC890A}" dt="2020-11-20T08:02:55.981" v="1312" actId="478"/>
          <ac:spMkLst>
            <pc:docMk/>
            <pc:sldMk cId="3509493909" sldId="312"/>
            <ac:spMk id="654" creationId="{00000000-0000-0000-0000-000000000000}"/>
          </ac:spMkLst>
        </pc:spChg>
        <pc:spChg chg="del mod">
          <ac:chgData name="Cao Tianyue" userId="002e49554a3b1526" providerId="LiveId" clId="{D7F04D97-FD1A-1F49-AD5A-69BB12CC890A}" dt="2020-11-20T08:03:00.577" v="1315" actId="478"/>
          <ac:spMkLst>
            <pc:docMk/>
            <pc:sldMk cId="3509493909" sldId="312"/>
            <ac:spMk id="655" creationId="{00000000-0000-0000-0000-000000000000}"/>
          </ac:spMkLst>
        </pc:spChg>
        <pc:spChg chg="del">
          <ac:chgData name="Cao Tianyue" userId="002e49554a3b1526" providerId="LiveId" clId="{D7F04D97-FD1A-1F49-AD5A-69BB12CC890A}" dt="2020-11-20T07:54:13.575" v="1282" actId="478"/>
          <ac:spMkLst>
            <pc:docMk/>
            <pc:sldMk cId="3509493909" sldId="312"/>
            <ac:spMk id="676" creationId="{00000000-0000-0000-0000-000000000000}"/>
          </ac:spMkLst>
        </pc:spChg>
        <pc:grpChg chg="add mod">
          <ac:chgData name="Cao Tianyue" userId="002e49554a3b1526" providerId="LiveId" clId="{D7F04D97-FD1A-1F49-AD5A-69BB12CC890A}" dt="2020-11-20T08:04:51.894" v="1336" actId="164"/>
          <ac:grpSpMkLst>
            <pc:docMk/>
            <pc:sldMk cId="3509493909" sldId="312"/>
            <ac:grpSpMk id="10" creationId="{94CDB109-154E-3A4F-867F-C457583740B7}"/>
          </ac:grpSpMkLst>
        </pc:grpChg>
        <pc:grpChg chg="add mod">
          <ac:chgData name="Cao Tianyue" userId="002e49554a3b1526" providerId="LiveId" clId="{D7F04D97-FD1A-1F49-AD5A-69BB12CC890A}" dt="2020-11-20T08:15:16.696" v="1424" actId="1076"/>
          <ac:grpSpMkLst>
            <pc:docMk/>
            <pc:sldMk cId="3509493909" sldId="312"/>
            <ac:grpSpMk id="11" creationId="{A2BB3B07-4B14-6A40-81F2-F92D9DD52D54}"/>
          </ac:grpSpMkLst>
        </pc:grpChg>
        <pc:grpChg chg="add mod">
          <ac:chgData name="Cao Tianyue" userId="002e49554a3b1526" providerId="LiveId" clId="{D7F04D97-FD1A-1F49-AD5A-69BB12CC890A}" dt="2020-11-20T08:10:13.459" v="1389" actId="164"/>
          <ac:grpSpMkLst>
            <pc:docMk/>
            <pc:sldMk cId="3509493909" sldId="312"/>
            <ac:grpSpMk id="15" creationId="{37951D52-3944-5C4A-900A-159E61FEDA91}"/>
          </ac:grpSpMkLst>
        </pc:grpChg>
        <pc:grpChg chg="add mod">
          <ac:chgData name="Cao Tianyue" userId="002e49554a3b1526" providerId="LiveId" clId="{D7F04D97-FD1A-1F49-AD5A-69BB12CC890A}" dt="2020-11-20T08:05:01.486" v="1341" actId="164"/>
          <ac:grpSpMkLst>
            <pc:docMk/>
            <pc:sldMk cId="3509493909" sldId="312"/>
            <ac:grpSpMk id="50" creationId="{6ED671D2-C05B-8748-B4ED-001A7996C28C}"/>
          </ac:grpSpMkLst>
        </pc:grpChg>
        <pc:grpChg chg="add del mod">
          <ac:chgData name="Cao Tianyue" userId="002e49554a3b1526" providerId="LiveId" clId="{D7F04D97-FD1A-1F49-AD5A-69BB12CC890A}" dt="2020-11-20T08:04:50.122" v="1333"/>
          <ac:grpSpMkLst>
            <pc:docMk/>
            <pc:sldMk cId="3509493909" sldId="312"/>
            <ac:grpSpMk id="58" creationId="{0A02F1C2-D216-6F4A-8E93-CE832F17B326}"/>
          </ac:grpSpMkLst>
        </pc:grpChg>
        <pc:grpChg chg="mod topLvl">
          <ac:chgData name="Cao Tianyue" userId="002e49554a3b1526" providerId="LiveId" clId="{D7F04D97-FD1A-1F49-AD5A-69BB12CC890A}" dt="2020-11-20T08:04:48.857" v="1330" actId="165"/>
          <ac:grpSpMkLst>
            <pc:docMk/>
            <pc:sldMk cId="3509493909" sldId="312"/>
            <ac:grpSpMk id="59" creationId="{2A44F8A8-4FE3-D541-A878-1CC47EC0C104}"/>
          </ac:grpSpMkLst>
        </pc:grpChg>
        <pc:grpChg chg="add mod">
          <ac:chgData name="Cao Tianyue" userId="002e49554a3b1526" providerId="LiveId" clId="{D7F04D97-FD1A-1F49-AD5A-69BB12CC890A}" dt="2020-11-20T08:15:30.745" v="1426" actId="1076"/>
          <ac:grpSpMkLst>
            <pc:docMk/>
            <pc:sldMk cId="3509493909" sldId="312"/>
            <ac:grpSpMk id="67" creationId="{082F24EE-FDD9-8846-87B4-7618F9B9DBCB}"/>
          </ac:grpSpMkLst>
        </pc:grpChg>
        <pc:grpChg chg="mod">
          <ac:chgData name="Cao Tianyue" userId="002e49554a3b1526" providerId="LiveId" clId="{D7F04D97-FD1A-1F49-AD5A-69BB12CC890A}" dt="2020-11-20T08:06:55.719" v="1354" actId="207"/>
          <ac:grpSpMkLst>
            <pc:docMk/>
            <pc:sldMk cId="3509493909" sldId="312"/>
            <ac:grpSpMk id="68" creationId="{3ED60807-34BE-C245-AE05-439FE4257ECF}"/>
          </ac:grpSpMkLst>
        </pc:grpChg>
        <pc:grpChg chg="add del mod">
          <ac:chgData name="Cao Tianyue" userId="002e49554a3b1526" providerId="LiveId" clId="{D7F04D97-FD1A-1F49-AD5A-69BB12CC890A}" dt="2020-11-20T08:06:57.836" v="1355" actId="478"/>
          <ac:grpSpMkLst>
            <pc:docMk/>
            <pc:sldMk cId="3509493909" sldId="312"/>
            <ac:grpSpMk id="76" creationId="{FE1BB0A4-7DE4-9749-AB0B-826929696F6C}"/>
          </ac:grpSpMkLst>
        </pc:grpChg>
        <pc:grpChg chg="add mod">
          <ac:chgData name="Cao Tianyue" userId="002e49554a3b1526" providerId="LiveId" clId="{D7F04D97-FD1A-1F49-AD5A-69BB12CC890A}" dt="2020-11-20T08:15:16.696" v="1424" actId="1076"/>
          <ac:grpSpMkLst>
            <pc:docMk/>
            <pc:sldMk cId="3509493909" sldId="312"/>
            <ac:grpSpMk id="84" creationId="{C6BEA3EA-183D-9B40-B944-5E8E360D2CCB}"/>
          </ac:grpSpMkLst>
        </pc:grpChg>
        <pc:grpChg chg="mod">
          <ac:chgData name="Cao Tianyue" userId="002e49554a3b1526" providerId="LiveId" clId="{D7F04D97-FD1A-1F49-AD5A-69BB12CC890A}" dt="2020-11-20T08:10:13.459" v="1389" actId="164"/>
          <ac:grpSpMkLst>
            <pc:docMk/>
            <pc:sldMk cId="3509493909" sldId="312"/>
            <ac:grpSpMk id="85" creationId="{4AEBCEBA-4F55-7B42-A5BD-8A418EAAA719}"/>
          </ac:grpSpMkLst>
        </pc:grpChg>
        <pc:grpChg chg="add mod">
          <ac:chgData name="Cao Tianyue" userId="002e49554a3b1526" providerId="LiveId" clId="{D7F04D97-FD1A-1F49-AD5A-69BB12CC890A}" dt="2020-11-20T08:15:16.696" v="1424" actId="1076"/>
          <ac:grpSpMkLst>
            <pc:docMk/>
            <pc:sldMk cId="3509493909" sldId="312"/>
            <ac:grpSpMk id="92" creationId="{3E7D5CB2-E4BD-6545-B538-A3B162D0DC2F}"/>
          </ac:grpSpMkLst>
        </pc:grpChg>
        <pc:grpChg chg="mod">
          <ac:chgData name="Cao Tianyue" userId="002e49554a3b1526" providerId="LiveId" clId="{D7F04D97-FD1A-1F49-AD5A-69BB12CC890A}" dt="2020-11-20T08:10:13.459" v="1389" actId="164"/>
          <ac:grpSpMkLst>
            <pc:docMk/>
            <pc:sldMk cId="3509493909" sldId="312"/>
            <ac:grpSpMk id="93" creationId="{2A0A942C-F19D-824F-B495-34182951457A}"/>
          </ac:grpSpMkLst>
        </pc:grpChg>
        <pc:grpChg chg="add mod">
          <ac:chgData name="Cao Tianyue" userId="002e49554a3b1526" providerId="LiveId" clId="{D7F04D97-FD1A-1F49-AD5A-69BB12CC890A}" dt="2020-11-20T08:15:16.696" v="1424" actId="1076"/>
          <ac:grpSpMkLst>
            <pc:docMk/>
            <pc:sldMk cId="3509493909" sldId="312"/>
            <ac:grpSpMk id="102" creationId="{58DE84D4-A245-CA4C-B9AC-506E56431B5D}"/>
          </ac:grpSpMkLst>
        </pc:grpChg>
        <pc:grpChg chg="mod">
          <ac:chgData name="Cao Tianyue" userId="002e49554a3b1526" providerId="LiveId" clId="{D7F04D97-FD1A-1F49-AD5A-69BB12CC890A}" dt="2020-11-20T08:11:25.534" v="1402"/>
          <ac:grpSpMkLst>
            <pc:docMk/>
            <pc:sldMk cId="3509493909" sldId="312"/>
            <ac:grpSpMk id="103" creationId="{3352FBB6-1563-7A41-B244-A9F2EE72F5CB}"/>
          </ac:grpSpMkLst>
        </pc:grpChg>
        <pc:grpChg chg="add mod">
          <ac:chgData name="Cao Tianyue" userId="002e49554a3b1526" providerId="LiveId" clId="{D7F04D97-FD1A-1F49-AD5A-69BB12CC890A}" dt="2020-11-20T08:15:16.696" v="1424" actId="1076"/>
          <ac:grpSpMkLst>
            <pc:docMk/>
            <pc:sldMk cId="3509493909" sldId="312"/>
            <ac:grpSpMk id="110" creationId="{D5865DFB-4B8C-234E-AF6A-8847BE844E0E}"/>
          </ac:grpSpMkLst>
        </pc:grpChg>
        <pc:grpChg chg="del mod">
          <ac:chgData name="Cao Tianyue" userId="002e49554a3b1526" providerId="LiveId" clId="{D7F04D97-FD1A-1F49-AD5A-69BB12CC890A}" dt="2020-11-20T08:02:57.456" v="1313" actId="478"/>
          <ac:grpSpMkLst>
            <pc:docMk/>
            <pc:sldMk cId="3509493909" sldId="312"/>
            <ac:grpSpMk id="656" creationId="{00000000-0000-0000-0000-000000000000}"/>
          </ac:grpSpMkLst>
        </pc:grpChg>
        <pc:grpChg chg="del">
          <ac:chgData name="Cao Tianyue" userId="002e49554a3b1526" providerId="LiveId" clId="{D7F04D97-FD1A-1F49-AD5A-69BB12CC890A}" dt="2020-11-20T07:54:19.947" v="1284" actId="478"/>
          <ac:grpSpMkLst>
            <pc:docMk/>
            <pc:sldMk cId="3509493909" sldId="312"/>
            <ac:grpSpMk id="659" creationId="{00000000-0000-0000-0000-000000000000}"/>
          </ac:grpSpMkLst>
        </pc:grpChg>
        <pc:grpChg chg="del mod">
          <ac:chgData name="Cao Tianyue" userId="002e49554a3b1526" providerId="LiveId" clId="{D7F04D97-FD1A-1F49-AD5A-69BB12CC890A}" dt="2020-11-20T08:02:59.189" v="1314" actId="478"/>
          <ac:grpSpMkLst>
            <pc:docMk/>
            <pc:sldMk cId="3509493909" sldId="312"/>
            <ac:grpSpMk id="662" creationId="{00000000-0000-0000-0000-000000000000}"/>
          </ac:grpSpMkLst>
        </pc:grpChg>
        <pc:grpChg chg="del mod">
          <ac:chgData name="Cao Tianyue" userId="002e49554a3b1526" providerId="LiveId" clId="{D7F04D97-FD1A-1F49-AD5A-69BB12CC890A}" dt="2020-11-20T08:01:58.746" v="1301" actId="478"/>
          <ac:grpSpMkLst>
            <pc:docMk/>
            <pc:sldMk cId="3509493909" sldId="312"/>
            <ac:grpSpMk id="669" creationId="{00000000-0000-0000-0000-000000000000}"/>
          </ac:grpSpMkLst>
        </pc:grpChg>
        <pc:grpChg chg="del mod">
          <ac:chgData name="Cao Tianyue" userId="002e49554a3b1526" providerId="LiveId" clId="{D7F04D97-FD1A-1F49-AD5A-69BB12CC890A}" dt="2020-11-20T08:03:01.886" v="1316" actId="478"/>
          <ac:grpSpMkLst>
            <pc:docMk/>
            <pc:sldMk cId="3509493909" sldId="312"/>
            <ac:grpSpMk id="673" creationId="{00000000-0000-0000-0000-000000000000}"/>
          </ac:grpSpMkLst>
        </pc:grpChg>
        <pc:picChg chg="add del mod">
          <ac:chgData name="Cao Tianyue" userId="002e49554a3b1526" providerId="LiveId" clId="{D7F04D97-FD1A-1F49-AD5A-69BB12CC890A}" dt="2020-11-20T08:10:53.813" v="1398" actId="478"/>
          <ac:picMkLst>
            <pc:docMk/>
            <pc:sldMk cId="3509493909" sldId="312"/>
            <ac:picMk id="14" creationId="{50503E44-9470-E94F-8580-A8F20A5F8760}"/>
          </ac:picMkLst>
        </pc:picChg>
        <pc:picChg chg="add del mod">
          <ac:chgData name="Cao Tianyue" userId="002e49554a3b1526" providerId="LiveId" clId="{D7F04D97-FD1A-1F49-AD5A-69BB12CC890A}" dt="2020-11-20T08:10:51.611" v="1397" actId="478"/>
          <ac:picMkLst>
            <pc:docMk/>
            <pc:sldMk cId="3509493909" sldId="312"/>
            <ac:picMk id="100" creationId="{D5BA8A9E-35FC-C849-80D5-50F7AC55F7A0}"/>
          </ac:picMkLst>
        </pc:picChg>
        <pc:picChg chg="add del mod">
          <ac:chgData name="Cao Tianyue" userId="002e49554a3b1526" providerId="LiveId" clId="{D7F04D97-FD1A-1F49-AD5A-69BB12CC890A}" dt="2020-11-20T08:18:45.031" v="1434" actId="21"/>
          <ac:picMkLst>
            <pc:docMk/>
            <pc:sldMk cId="3509493909" sldId="312"/>
            <ac:picMk id="126" creationId="{726F2EAE-A4A6-3C49-81BA-32C3084BC8D0}"/>
          </ac:picMkLst>
        </pc:picChg>
      </pc:sldChg>
      <pc:sldChg chg="addSp delSp modSp add del mod">
        <pc:chgData name="Cao Tianyue" userId="002e49554a3b1526" providerId="LiveId" clId="{D7F04D97-FD1A-1F49-AD5A-69BB12CC890A}" dt="2020-11-20T08:20:11.032" v="1452" actId="2696"/>
        <pc:sldMkLst>
          <pc:docMk/>
          <pc:sldMk cId="187454165" sldId="313"/>
        </pc:sldMkLst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3" creationId="{E4BE52CC-E156-FA4A-982E-2FBC4FCF4C3A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5" creationId="{44C274CE-8FB6-FF4D-BAB1-85A7BCA0C477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7" creationId="{C62B3A79-C261-9345-9D35-D92A53527763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9" creationId="{665332FC-F9DC-F844-BD5D-51B5CF1E949A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12" creationId="{C7395543-0DC6-B942-BDE2-A60E60D279CC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14" creationId="{3AAA4821-B5E5-DE46-9D0E-F74EE0F487B2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16" creationId="{4C5304B5-C784-E449-9BF7-EAB4D6ED04AC}"/>
          </ac:spMkLst>
        </pc:spChg>
        <pc:spChg chg="add del mod">
          <ac:chgData name="Cao Tianyue" userId="002e49554a3b1526" providerId="LiveId" clId="{D7F04D97-FD1A-1F49-AD5A-69BB12CC890A}" dt="2020-11-20T08:18:52.794" v="1437" actId="478"/>
          <ac:spMkLst>
            <pc:docMk/>
            <pc:sldMk cId="187454165" sldId="313"/>
            <ac:spMk id="18" creationId="{55A009CE-DEB3-1F45-A68E-CD2AD3648656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75" creationId="{F699813B-4096-B34B-A9CE-5F7F09CAFC43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38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39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0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1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2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3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6" creationId="{00000000-0000-0000-0000-000000000000}"/>
          </ac:spMkLst>
        </pc:spChg>
        <pc:spChg chg="del">
          <ac:chgData name="Cao Tianyue" userId="002e49554a3b1526" providerId="LiveId" clId="{D7F04D97-FD1A-1F49-AD5A-69BB12CC890A}" dt="2020-11-20T08:18:49.871" v="1436" actId="478"/>
          <ac:spMkLst>
            <pc:docMk/>
            <pc:sldMk cId="187454165" sldId="313"/>
            <ac:spMk id="647" creationId="{00000000-0000-0000-0000-000000000000}"/>
          </ac:spMkLst>
        </pc:s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11" creationId="{A2BB3B07-4B14-6A40-81F2-F92D9DD52D54}"/>
          </ac:grpSpMkLst>
        </pc:gr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67" creationId="{082F24EE-FDD9-8846-87B4-7618F9B9DBCB}"/>
          </ac:grpSpMkLst>
        </pc:gr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84" creationId="{C6BEA3EA-183D-9B40-B944-5E8E360D2CCB}"/>
          </ac:grpSpMkLst>
        </pc:gr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92" creationId="{3E7D5CB2-E4BD-6545-B538-A3B162D0DC2F}"/>
          </ac:grpSpMkLst>
        </pc:gr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102" creationId="{58DE84D4-A245-CA4C-B9AC-506E56431B5D}"/>
          </ac:grpSpMkLst>
        </pc:grpChg>
        <pc:grpChg chg="del">
          <ac:chgData name="Cao Tianyue" userId="002e49554a3b1526" providerId="LiveId" clId="{D7F04D97-FD1A-1F49-AD5A-69BB12CC890A}" dt="2020-11-20T08:18:49.871" v="1436" actId="478"/>
          <ac:grpSpMkLst>
            <pc:docMk/>
            <pc:sldMk cId="187454165" sldId="313"/>
            <ac:grpSpMk id="110" creationId="{D5865DFB-4B8C-234E-AF6A-8847BE844E0E}"/>
          </ac:grpSpMkLst>
        </pc:grpChg>
        <pc:picChg chg="add mod">
          <ac:chgData name="Cao Tianyue" userId="002e49554a3b1526" providerId="LiveId" clId="{D7F04D97-FD1A-1F49-AD5A-69BB12CC890A}" dt="2020-11-20T08:18:58.177" v="1438"/>
          <ac:picMkLst>
            <pc:docMk/>
            <pc:sldMk cId="187454165" sldId="313"/>
            <ac:picMk id="79" creationId="{6645A194-D393-AD4D-8450-427151F6F5BE}"/>
          </ac:picMkLst>
        </pc:picChg>
      </pc:sldChg>
      <pc:sldChg chg="delSp modSp add del mod">
        <pc:chgData name="Cao Tianyue" userId="002e49554a3b1526" providerId="LiveId" clId="{D7F04D97-FD1A-1F49-AD5A-69BB12CC890A}" dt="2020-11-20T08:15:55.768" v="1432" actId="2696"/>
        <pc:sldMkLst>
          <pc:docMk/>
          <pc:sldMk cId="1875004976" sldId="313"/>
        </pc:sldMkLst>
        <pc:spChg chg="mod">
          <ac:chgData name="Cao Tianyue" userId="002e49554a3b1526" providerId="LiveId" clId="{D7F04D97-FD1A-1F49-AD5A-69BB12CC890A}" dt="2020-11-20T07:46:18.018" v="1179" actId="20577"/>
          <ac:spMkLst>
            <pc:docMk/>
            <pc:sldMk cId="1875004976" sldId="313"/>
            <ac:spMk id="2" creationId="{231A6A84-E21A-CE40-81C6-0D5AD7C0E74B}"/>
          </ac:spMkLst>
        </pc:spChg>
        <pc:spChg chg="del">
          <ac:chgData name="Cao Tianyue" userId="002e49554a3b1526" providerId="LiveId" clId="{D7F04D97-FD1A-1F49-AD5A-69BB12CC890A}" dt="2020-11-20T07:46:22.839" v="1180" actId="478"/>
          <ac:spMkLst>
            <pc:docMk/>
            <pc:sldMk cId="1875004976" sldId="313"/>
            <ac:spMk id="27" creationId="{C5CD021E-B5F4-0046-BC78-20F4605F9EF7}"/>
          </ac:spMkLst>
        </pc:spChg>
        <pc:spChg chg="mod">
          <ac:chgData name="Cao Tianyue" userId="002e49554a3b1526" providerId="LiveId" clId="{D7F04D97-FD1A-1F49-AD5A-69BB12CC890A}" dt="2020-11-20T07:46:08.668" v="1161" actId="20577"/>
          <ac:spMkLst>
            <pc:docMk/>
            <pc:sldMk cId="1875004976" sldId="313"/>
            <ac:spMk id="430" creationId="{00000000-0000-0000-0000-000000000000}"/>
          </ac:spMkLst>
        </pc:spChg>
        <pc:picChg chg="del">
          <ac:chgData name="Cao Tianyue" userId="002e49554a3b1526" providerId="LiveId" clId="{D7F04D97-FD1A-1F49-AD5A-69BB12CC890A}" dt="2020-11-20T07:46:22.839" v="1180" actId="478"/>
          <ac:picMkLst>
            <pc:docMk/>
            <pc:sldMk cId="1875004976" sldId="313"/>
            <ac:picMk id="6" creationId="{3BFFBFF4-6729-7C4C-ABF7-A9CA83234550}"/>
          </ac:picMkLst>
        </pc:picChg>
      </pc:sldChg>
      <pc:sldChg chg="addSp delSp modSp add del mod">
        <pc:chgData name="Cao Tianyue" userId="002e49554a3b1526" providerId="LiveId" clId="{D7F04D97-FD1A-1F49-AD5A-69BB12CC890A}" dt="2020-11-24T11:46:56.732" v="3322" actId="2696"/>
        <pc:sldMkLst>
          <pc:docMk/>
          <pc:sldMk cId="1503222371" sldId="314"/>
        </pc:sldMkLst>
        <pc:spChg chg="mod">
          <ac:chgData name="Cao Tianyue" userId="002e49554a3b1526" providerId="LiveId" clId="{D7F04D97-FD1A-1F49-AD5A-69BB12CC890A}" dt="2020-11-20T08:20:51.218" v="1465" actId="20577"/>
          <ac:spMkLst>
            <pc:docMk/>
            <pc:sldMk cId="1503222371" sldId="314"/>
            <ac:spMk id="2" creationId="{231A6A84-E21A-CE40-81C6-0D5AD7C0E74B}"/>
          </ac:spMkLst>
        </pc:spChg>
        <pc:spChg chg="mod">
          <ac:chgData name="Cao Tianyue" userId="002e49554a3b1526" providerId="LiveId" clId="{D7F04D97-FD1A-1F49-AD5A-69BB12CC890A}" dt="2020-11-20T08:20:37.265" v="1464" actId="20577"/>
          <ac:spMkLst>
            <pc:docMk/>
            <pc:sldMk cId="1503222371" sldId="314"/>
            <ac:spMk id="27" creationId="{C5CD021E-B5F4-0046-BC78-20F4605F9EF7}"/>
          </ac:spMkLst>
        </pc:spChg>
        <pc:spChg chg="mod">
          <ac:chgData name="Cao Tianyue" userId="002e49554a3b1526" providerId="LiveId" clId="{D7F04D97-FD1A-1F49-AD5A-69BB12CC890A}" dt="2020-11-20T08:19:12.639" v="1440"/>
          <ac:spMkLst>
            <pc:docMk/>
            <pc:sldMk cId="1503222371" sldId="314"/>
            <ac:spMk id="430" creationId="{00000000-0000-0000-0000-000000000000}"/>
          </ac:spMkLst>
        </pc:spChg>
        <pc:picChg chg="del">
          <ac:chgData name="Cao Tianyue" userId="002e49554a3b1526" providerId="LiveId" clId="{D7F04D97-FD1A-1F49-AD5A-69BB12CC890A}" dt="2020-11-20T08:19:53.602" v="1447" actId="478"/>
          <ac:picMkLst>
            <pc:docMk/>
            <pc:sldMk cId="1503222371" sldId="314"/>
            <ac:picMk id="6" creationId="{3BFFBFF4-6729-7C4C-ABF7-A9CA83234550}"/>
          </ac:picMkLst>
        </pc:picChg>
        <pc:picChg chg="add mod modCrop">
          <ac:chgData name="Cao Tianyue" userId="002e49554a3b1526" providerId="LiveId" clId="{D7F04D97-FD1A-1F49-AD5A-69BB12CC890A}" dt="2020-11-20T08:19:47.990" v="1446" actId="732"/>
          <ac:picMkLst>
            <pc:docMk/>
            <pc:sldMk cId="1503222371" sldId="314"/>
            <ac:picMk id="7" creationId="{D68C33BC-A57E-CD4A-BA17-2BAE4264E56D}"/>
          </ac:picMkLst>
        </pc:picChg>
      </pc:sldChg>
      <pc:sldChg chg="addSp delSp modSp add mod">
        <pc:chgData name="Cao Tianyue" userId="002e49554a3b1526" providerId="LiveId" clId="{D7F04D97-FD1A-1F49-AD5A-69BB12CC890A}" dt="2020-11-24T11:46:59.591" v="3326" actId="20577"/>
        <pc:sldMkLst>
          <pc:docMk/>
          <pc:sldMk cId="3423115877" sldId="315"/>
        </pc:sldMkLst>
        <pc:spChg chg="mod">
          <ac:chgData name="Cao Tianyue" userId="002e49554a3b1526" providerId="LiveId" clId="{D7F04D97-FD1A-1F49-AD5A-69BB12CC890A}" dt="2020-11-24T11:46:59.591" v="3326" actId="20577"/>
          <ac:spMkLst>
            <pc:docMk/>
            <pc:sldMk cId="3423115877" sldId="315"/>
            <ac:spMk id="2" creationId="{231A6A84-E21A-CE40-81C6-0D5AD7C0E74B}"/>
          </ac:spMkLst>
        </pc:spChg>
        <pc:spChg chg="mod">
          <ac:chgData name="Cao Tianyue" userId="002e49554a3b1526" providerId="LiveId" clId="{D7F04D97-FD1A-1F49-AD5A-69BB12CC890A}" dt="2020-11-20T08:24:25.336" v="1554" actId="20577"/>
          <ac:spMkLst>
            <pc:docMk/>
            <pc:sldMk cId="3423115877" sldId="315"/>
            <ac:spMk id="27" creationId="{C5CD021E-B5F4-0046-BC78-20F4605F9EF7}"/>
          </ac:spMkLst>
        </pc:spChg>
        <pc:picChg chg="add del mod">
          <ac:chgData name="Cao Tianyue" userId="002e49554a3b1526" providerId="LiveId" clId="{D7F04D97-FD1A-1F49-AD5A-69BB12CC890A}" dt="2020-11-20T08:23:01.943" v="1473" actId="478"/>
          <ac:picMkLst>
            <pc:docMk/>
            <pc:sldMk cId="3423115877" sldId="315"/>
            <ac:picMk id="3" creationId="{586D7221-B9BA-954E-9FEF-3A21650635D1}"/>
          </ac:picMkLst>
        </pc:picChg>
        <pc:picChg chg="add mod">
          <ac:chgData name="Cao Tianyue" userId="002e49554a3b1526" providerId="LiveId" clId="{D7F04D97-FD1A-1F49-AD5A-69BB12CC890A}" dt="2020-11-20T08:23:32.767" v="1477" actId="1076"/>
          <ac:picMkLst>
            <pc:docMk/>
            <pc:sldMk cId="3423115877" sldId="315"/>
            <ac:picMk id="4" creationId="{64BFFA40-8C26-D245-8874-D29162099FD3}"/>
          </ac:picMkLst>
        </pc:picChg>
        <pc:picChg chg="del">
          <ac:chgData name="Cao Tianyue" userId="002e49554a3b1526" providerId="LiveId" clId="{D7F04D97-FD1A-1F49-AD5A-69BB12CC890A}" dt="2020-11-20T08:22:40.475" v="1467" actId="478"/>
          <ac:picMkLst>
            <pc:docMk/>
            <pc:sldMk cId="3423115877" sldId="315"/>
            <ac:picMk id="7" creationId="{D68C33BC-A57E-CD4A-BA17-2BAE4264E56D}"/>
          </ac:picMkLst>
        </pc:picChg>
      </pc:sldChg>
      <pc:sldChg chg="modSp add mod">
        <pc:chgData name="Cao Tianyue" userId="002e49554a3b1526" providerId="LiveId" clId="{D7F04D97-FD1A-1F49-AD5A-69BB12CC890A}" dt="2020-11-20T08:25:45.015" v="1615" actId="14100"/>
        <pc:sldMkLst>
          <pc:docMk/>
          <pc:sldMk cId="4057157728" sldId="316"/>
        </pc:sldMkLst>
        <pc:spChg chg="mod">
          <ac:chgData name="Cao Tianyue" userId="002e49554a3b1526" providerId="LiveId" clId="{D7F04D97-FD1A-1F49-AD5A-69BB12CC890A}" dt="2020-11-20T08:25:28.365" v="1591" actId="14100"/>
          <ac:spMkLst>
            <pc:docMk/>
            <pc:sldMk cId="4057157728" sldId="316"/>
            <ac:spMk id="365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25:07.110" v="1557" actId="20577"/>
          <ac:spMkLst>
            <pc:docMk/>
            <pc:sldMk cId="4057157728" sldId="316"/>
            <ac:spMk id="366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25:45.015" v="1615" actId="14100"/>
          <ac:spMkLst>
            <pc:docMk/>
            <pc:sldMk cId="4057157728" sldId="316"/>
            <ac:spMk id="367" creationId="{00000000-0000-0000-0000-000000000000}"/>
          </ac:spMkLst>
        </pc:spChg>
      </pc:sldChg>
      <pc:sldChg chg="addSp delSp modSp add mod">
        <pc:chgData name="Cao Tianyue" userId="002e49554a3b1526" providerId="LiveId" clId="{D7F04D97-FD1A-1F49-AD5A-69BB12CC890A}" dt="2020-11-24T11:22:57.783" v="3119" actId="20577"/>
        <pc:sldMkLst>
          <pc:docMk/>
          <pc:sldMk cId="469689146" sldId="317"/>
        </pc:sldMkLst>
        <pc:spChg chg="add 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20" creationId="{992B5818-F00C-4F43-A078-C647681A2FDA}"/>
          </ac:spMkLst>
        </pc:spChg>
        <pc:spChg chg="add 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21" creationId="{641BA61A-F67E-AF49-A895-5A18B9AE867A}"/>
          </ac:spMkLst>
        </pc:spChg>
        <pc:spChg chg="mod">
          <ac:chgData name="Cao Tianyue" userId="002e49554a3b1526" providerId="LiveId" clId="{D7F04D97-FD1A-1F49-AD5A-69BB12CC890A}" dt="2020-11-21T14:06:52.358" v="2586" actId="207"/>
          <ac:spMkLst>
            <pc:docMk/>
            <pc:sldMk cId="469689146" sldId="317"/>
            <ac:spMk id="23" creationId="{B3697C59-55E9-AD41-B1CA-6C8F83B09A10}"/>
          </ac:spMkLst>
        </pc:spChg>
        <pc:spChg chg="mod">
          <ac:chgData name="Cao Tianyue" userId="002e49554a3b1526" providerId="LiveId" clId="{D7F04D97-FD1A-1F49-AD5A-69BB12CC890A}" dt="2020-11-21T14:06:52.358" v="2586" actId="207"/>
          <ac:spMkLst>
            <pc:docMk/>
            <pc:sldMk cId="469689146" sldId="317"/>
            <ac:spMk id="24" creationId="{5AECECC6-C915-A64D-87A9-389232F7A931}"/>
          </ac:spMkLst>
        </pc:spChg>
        <pc:spChg chg="mod">
          <ac:chgData name="Cao Tianyue" userId="002e49554a3b1526" providerId="LiveId" clId="{D7F04D97-FD1A-1F49-AD5A-69BB12CC890A}" dt="2020-11-21T14:06:52.358" v="2586" actId="207"/>
          <ac:spMkLst>
            <pc:docMk/>
            <pc:sldMk cId="469689146" sldId="317"/>
            <ac:spMk id="25" creationId="{1D10B81F-47AA-E84F-82CA-8AB746DDA512}"/>
          </ac:spMkLst>
        </pc:spChg>
        <pc:spChg chg="mod">
          <ac:chgData name="Cao Tianyue" userId="002e49554a3b1526" providerId="LiveId" clId="{D7F04D97-FD1A-1F49-AD5A-69BB12CC890A}" dt="2020-11-21T14:09:14.824" v="2602" actId="207"/>
          <ac:spMkLst>
            <pc:docMk/>
            <pc:sldMk cId="469689146" sldId="317"/>
            <ac:spMk id="343" creationId="{00000000-0000-0000-0000-000000000000}"/>
          </ac:spMkLst>
        </pc:spChg>
        <pc:spChg chg="mod">
          <ac:chgData name="Cao Tianyue" userId="002e49554a3b1526" providerId="LiveId" clId="{D7F04D97-FD1A-1F49-AD5A-69BB12CC890A}" dt="2020-11-24T11:22:57.783" v="3119" actId="20577"/>
          <ac:spMkLst>
            <pc:docMk/>
            <pc:sldMk cId="469689146" sldId="317"/>
            <ac:spMk id="344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45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46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47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48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49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50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51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09:00.537" v="2601" actId="1038"/>
          <ac:spMkLst>
            <pc:docMk/>
            <pc:sldMk cId="469689146" sldId="317"/>
            <ac:spMk id="352" creationId="{00000000-0000-0000-0000-000000000000}"/>
          </ac:spMkLst>
        </pc:spChg>
        <pc:spChg chg="del mod">
          <ac:chgData name="Cao Tianyue" userId="002e49554a3b1526" providerId="LiveId" clId="{D7F04D97-FD1A-1F49-AD5A-69BB12CC890A}" dt="2020-11-21T14:02:53.684" v="2565" actId="478"/>
          <ac:spMkLst>
            <pc:docMk/>
            <pc:sldMk cId="469689146" sldId="317"/>
            <ac:spMk id="357" creationId="{00000000-0000-0000-0000-000000000000}"/>
          </ac:spMkLst>
        </pc:spChg>
        <pc:grpChg chg="add mod">
          <ac:chgData name="Cao Tianyue" userId="002e49554a3b1526" providerId="LiveId" clId="{D7F04D97-FD1A-1F49-AD5A-69BB12CC890A}" dt="2020-11-21T14:09:00.537" v="2601" actId="1038"/>
          <ac:grpSpMkLst>
            <pc:docMk/>
            <pc:sldMk cId="469689146" sldId="317"/>
            <ac:grpSpMk id="22" creationId="{E258551B-306C-E54B-BD5B-A23BF5FA4E71}"/>
          </ac:grpSpMkLst>
        </pc:grpChg>
        <pc:grpChg chg="del mod">
          <ac:chgData name="Cao Tianyue" userId="002e49554a3b1526" providerId="LiveId" clId="{D7F04D97-FD1A-1F49-AD5A-69BB12CC890A}" dt="2020-11-21T14:04:37.060" v="2573" actId="478"/>
          <ac:grpSpMkLst>
            <pc:docMk/>
            <pc:sldMk cId="469689146" sldId="317"/>
            <ac:grpSpMk id="353" creationId="{00000000-0000-0000-0000-000000000000}"/>
          </ac:grpSpMkLst>
        </pc:grpChg>
        <pc:grpChg chg="del mod">
          <ac:chgData name="Cao Tianyue" userId="002e49554a3b1526" providerId="LiveId" clId="{D7F04D97-FD1A-1F49-AD5A-69BB12CC890A}" dt="2020-11-21T14:06:46.366" v="2584" actId="478"/>
          <ac:grpSpMkLst>
            <pc:docMk/>
            <pc:sldMk cId="469689146" sldId="317"/>
            <ac:grpSpMk id="358" creationId="{00000000-0000-0000-0000-000000000000}"/>
          </ac:grpSpMkLst>
        </pc:grpChg>
      </pc:sldChg>
      <pc:sldChg chg="add del">
        <pc:chgData name="Cao Tianyue" userId="002e49554a3b1526" providerId="LiveId" clId="{D7F04D97-FD1A-1F49-AD5A-69BB12CC890A}" dt="2020-11-20T08:27:52.237" v="1618"/>
        <pc:sldMkLst>
          <pc:docMk/>
          <pc:sldMk cId="1951478547" sldId="318"/>
        </pc:sldMkLst>
      </pc:sldChg>
      <pc:sldChg chg="modSp add mod">
        <pc:chgData name="Cao Tianyue" userId="002e49554a3b1526" providerId="LiveId" clId="{D7F04D97-FD1A-1F49-AD5A-69BB12CC890A}" dt="2020-11-20T08:39:41.628" v="1679" actId="20577"/>
        <pc:sldMkLst>
          <pc:docMk/>
          <pc:sldMk cId="3424645093" sldId="318"/>
        </pc:sldMkLst>
        <pc:spChg chg="mod">
          <ac:chgData name="Cao Tianyue" userId="002e49554a3b1526" providerId="LiveId" clId="{D7F04D97-FD1A-1F49-AD5A-69BB12CC890A}" dt="2020-11-20T08:38:23.937" v="1641" actId="20577"/>
          <ac:spMkLst>
            <pc:docMk/>
            <pc:sldMk cId="3424645093" sldId="318"/>
            <ac:spMk id="365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38:19.111" v="1628" actId="20577"/>
          <ac:spMkLst>
            <pc:docMk/>
            <pc:sldMk cId="3424645093" sldId="318"/>
            <ac:spMk id="366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39:41.628" v="1679" actId="20577"/>
          <ac:spMkLst>
            <pc:docMk/>
            <pc:sldMk cId="3424645093" sldId="318"/>
            <ac:spMk id="367" creationId="{00000000-0000-0000-0000-000000000000}"/>
          </ac:spMkLst>
        </pc:spChg>
      </pc:sldChg>
      <pc:sldChg chg="modSp add mod">
        <pc:chgData name="Cao Tianyue" userId="002e49554a3b1526" providerId="LiveId" clId="{D7F04D97-FD1A-1F49-AD5A-69BB12CC890A}" dt="2020-11-20T08:40:42.333" v="1732" actId="14100"/>
        <pc:sldMkLst>
          <pc:docMk/>
          <pc:sldMk cId="3539435208" sldId="319"/>
        </pc:sldMkLst>
        <pc:spChg chg="mod">
          <ac:chgData name="Cao Tianyue" userId="002e49554a3b1526" providerId="LiveId" clId="{D7F04D97-FD1A-1F49-AD5A-69BB12CC890A}" dt="2020-11-20T08:40:14.312" v="1706" actId="20577"/>
          <ac:spMkLst>
            <pc:docMk/>
            <pc:sldMk cId="3539435208" sldId="319"/>
            <ac:spMk id="365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39:16.094" v="1646" actId="20577"/>
          <ac:spMkLst>
            <pc:docMk/>
            <pc:sldMk cId="3539435208" sldId="319"/>
            <ac:spMk id="366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40:42.333" v="1732" actId="14100"/>
          <ac:spMkLst>
            <pc:docMk/>
            <pc:sldMk cId="3539435208" sldId="319"/>
            <ac:spMk id="367" creationId="{00000000-0000-0000-0000-000000000000}"/>
          </ac:spMkLst>
        </pc:spChg>
      </pc:sldChg>
      <pc:sldChg chg="modSp add mod">
        <pc:chgData name="Cao Tianyue" userId="002e49554a3b1526" providerId="LiveId" clId="{D7F04D97-FD1A-1F49-AD5A-69BB12CC890A}" dt="2020-11-21T14:32:06.040" v="2868" actId="20577"/>
        <pc:sldMkLst>
          <pc:docMk/>
          <pc:sldMk cId="485491224" sldId="320"/>
        </pc:sldMkLst>
        <pc:spChg chg="mod">
          <ac:chgData name="Cao Tianyue" userId="002e49554a3b1526" providerId="LiveId" clId="{D7F04D97-FD1A-1F49-AD5A-69BB12CC890A}" dt="2020-11-21T14:32:06.040" v="2868" actId="20577"/>
          <ac:spMkLst>
            <pc:docMk/>
            <pc:sldMk cId="485491224" sldId="320"/>
            <ac:spMk id="365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39:18.522" v="1648" actId="20577"/>
          <ac:spMkLst>
            <pc:docMk/>
            <pc:sldMk cId="485491224" sldId="320"/>
            <ac:spMk id="366" creationId="{00000000-0000-0000-0000-000000000000}"/>
          </ac:spMkLst>
        </pc:spChg>
        <pc:spChg chg="mod">
          <ac:chgData name="Cao Tianyue" userId="002e49554a3b1526" providerId="LiveId" clId="{D7F04D97-FD1A-1F49-AD5A-69BB12CC890A}" dt="2020-11-20T08:39:38.035" v="1676" actId="20577"/>
          <ac:spMkLst>
            <pc:docMk/>
            <pc:sldMk cId="485491224" sldId="320"/>
            <ac:spMk id="367" creationId="{00000000-0000-0000-0000-000000000000}"/>
          </ac:spMkLst>
        </pc:spChg>
      </pc:sldChg>
      <pc:sldChg chg="addSp delSp modSp add mod">
        <pc:chgData name="Cao Tianyue" userId="002e49554a3b1526" providerId="LiveId" clId="{D7F04D97-FD1A-1F49-AD5A-69BB12CC890A}" dt="2020-11-21T14:22:00.537" v="2854" actId="948"/>
        <pc:sldMkLst>
          <pc:docMk/>
          <pc:sldMk cId="1287838189" sldId="321"/>
        </pc:sldMkLst>
        <pc:spChg chg="del">
          <ac:chgData name="Cao Tianyue" userId="002e49554a3b1526" providerId="LiveId" clId="{D7F04D97-FD1A-1F49-AD5A-69BB12CC890A}" dt="2020-11-21T08:53:10.238" v="1770" actId="478"/>
          <ac:spMkLst>
            <pc:docMk/>
            <pc:sldMk cId="1287838189" sldId="321"/>
            <ac:spMk id="2" creationId="{231A6A84-E21A-CE40-81C6-0D5AD7C0E74B}"/>
          </ac:spMkLst>
        </pc:spChg>
        <pc:spChg chg="add mod">
          <ac:chgData name="Cao Tianyue" userId="002e49554a3b1526" providerId="LiveId" clId="{D7F04D97-FD1A-1F49-AD5A-69BB12CC890A}" dt="2020-11-21T14:20:17.049" v="2845" actId="1038"/>
          <ac:spMkLst>
            <pc:docMk/>
            <pc:sldMk cId="1287838189" sldId="321"/>
            <ac:spMk id="10" creationId="{FC3BEE3F-AE55-C74B-9BE3-3AF49DBBBDF1}"/>
          </ac:spMkLst>
        </pc:spChg>
        <pc:spChg chg="del">
          <ac:chgData name="Cao Tianyue" userId="002e49554a3b1526" providerId="LiveId" clId="{D7F04D97-FD1A-1F49-AD5A-69BB12CC890A}" dt="2020-11-21T08:53:08.456" v="1769" actId="478"/>
          <ac:spMkLst>
            <pc:docMk/>
            <pc:sldMk cId="1287838189" sldId="321"/>
            <ac:spMk id="17" creationId="{A82DE9A6-C1A0-7041-94E1-2FFCCA65E232}"/>
          </ac:spMkLst>
        </pc:spChg>
        <pc:spChg chg="add mod">
          <ac:chgData name="Cao Tianyue" userId="002e49554a3b1526" providerId="LiveId" clId="{D7F04D97-FD1A-1F49-AD5A-69BB12CC890A}" dt="2020-11-21T14:21:51.996" v="2853" actId="948"/>
          <ac:spMkLst>
            <pc:docMk/>
            <pc:sldMk cId="1287838189" sldId="321"/>
            <ac:spMk id="26" creationId="{4A090601-F4D9-C145-BBD2-BF2610B93560}"/>
          </ac:spMkLst>
        </pc:spChg>
        <pc:spChg chg="add mod">
          <ac:chgData name="Cao Tianyue" userId="002e49554a3b1526" providerId="LiveId" clId="{D7F04D97-FD1A-1F49-AD5A-69BB12CC890A}" dt="2020-11-21T14:22:00.537" v="2854" actId="948"/>
          <ac:spMkLst>
            <pc:docMk/>
            <pc:sldMk cId="1287838189" sldId="321"/>
            <ac:spMk id="27" creationId="{06768DC3-5A53-FA48-895B-2BA0C41ED727}"/>
          </ac:spMkLst>
        </pc:spChg>
        <pc:spChg chg="add mod">
          <ac:chgData name="Cao Tianyue" userId="002e49554a3b1526" providerId="LiveId" clId="{D7F04D97-FD1A-1F49-AD5A-69BB12CC890A}" dt="2020-11-21T14:20:43.082" v="2848" actId="1037"/>
          <ac:spMkLst>
            <pc:docMk/>
            <pc:sldMk cId="1287838189" sldId="321"/>
            <ac:spMk id="30" creationId="{77583334-C373-A84D-8287-B4E5494BD6F0}"/>
          </ac:spMkLst>
        </pc:spChg>
        <pc:spChg chg="add del mod">
          <ac:chgData name="Cao Tianyue" userId="002e49554a3b1526" providerId="LiveId" clId="{D7F04D97-FD1A-1F49-AD5A-69BB12CC890A}" dt="2020-11-21T08:59:53.284" v="1963" actId="478"/>
          <ac:spMkLst>
            <pc:docMk/>
            <pc:sldMk cId="1287838189" sldId="321"/>
            <ac:spMk id="31" creationId="{A0EA10AE-F566-3646-BED4-E08299243757}"/>
          </ac:spMkLst>
        </pc:spChg>
        <pc:spChg chg="add del mod">
          <ac:chgData name="Cao Tianyue" userId="002e49554a3b1526" providerId="LiveId" clId="{D7F04D97-FD1A-1F49-AD5A-69BB12CC890A}" dt="2020-11-21T09:00:16.823" v="1973" actId="478"/>
          <ac:spMkLst>
            <pc:docMk/>
            <pc:sldMk cId="1287838189" sldId="321"/>
            <ac:spMk id="32" creationId="{3189654A-BFE1-8F4B-8D27-769F11F94CC6}"/>
          </ac:spMkLst>
        </pc:spChg>
        <pc:spChg chg="add mod">
          <ac:chgData name="Cao Tianyue" userId="002e49554a3b1526" providerId="LiveId" clId="{D7F04D97-FD1A-1F49-AD5A-69BB12CC890A}" dt="2020-11-21T14:20:17.049" v="2845" actId="1038"/>
          <ac:spMkLst>
            <pc:docMk/>
            <pc:sldMk cId="1287838189" sldId="321"/>
            <ac:spMk id="33" creationId="{A3BDE61E-537B-1342-9286-A79C3AEAE14A}"/>
          </ac:spMkLst>
        </pc:spChg>
        <pc:spChg chg="add mod">
          <ac:chgData name="Cao Tianyue" userId="002e49554a3b1526" providerId="LiveId" clId="{D7F04D97-FD1A-1F49-AD5A-69BB12CC890A}" dt="2020-11-21T14:20:47.917" v="2849" actId="1038"/>
          <ac:spMkLst>
            <pc:docMk/>
            <pc:sldMk cId="1287838189" sldId="321"/>
            <ac:spMk id="34" creationId="{04D35BCA-54FE-4448-BE68-2CB6D94CF358}"/>
          </ac:spMkLst>
        </pc:spChg>
        <pc:spChg chg="add mod">
          <ac:chgData name="Cao Tianyue" userId="002e49554a3b1526" providerId="LiveId" clId="{D7F04D97-FD1A-1F49-AD5A-69BB12CC890A}" dt="2020-11-21T14:20:17.049" v="2845" actId="1038"/>
          <ac:spMkLst>
            <pc:docMk/>
            <pc:sldMk cId="1287838189" sldId="321"/>
            <ac:spMk id="36" creationId="{FB8FFC9E-D18C-5C4E-895A-ECF6198E6007}"/>
          </ac:spMkLst>
        </pc:spChg>
        <pc:spChg chg="del">
          <ac:chgData name="Cao Tianyue" userId="002e49554a3b1526" providerId="LiveId" clId="{D7F04D97-FD1A-1F49-AD5A-69BB12CC890A}" dt="2020-11-21T08:53:08.456" v="1769" actId="478"/>
          <ac:spMkLst>
            <pc:docMk/>
            <pc:sldMk cId="1287838189" sldId="321"/>
            <ac:spMk id="55" creationId="{08601EEA-48DF-084D-8B36-915569CA6A75}"/>
          </ac:spMkLst>
        </pc:spChg>
        <pc:spChg chg="mod">
          <ac:chgData name="Cao Tianyue" userId="002e49554a3b1526" providerId="LiveId" clId="{D7F04D97-FD1A-1F49-AD5A-69BB12CC890A}" dt="2020-11-21T08:52:57.793" v="1766" actId="20577"/>
          <ac:spMkLst>
            <pc:docMk/>
            <pc:sldMk cId="1287838189" sldId="321"/>
            <ac:spMk id="430" creationId="{00000000-0000-0000-0000-000000000000}"/>
          </ac:spMkLst>
        </pc:spChg>
        <pc:grpChg chg="del">
          <ac:chgData name="Cao Tianyue" userId="002e49554a3b1526" providerId="LiveId" clId="{D7F04D97-FD1A-1F49-AD5A-69BB12CC890A}" dt="2020-11-21T08:53:08.456" v="1769" actId="478"/>
          <ac:grpSpMkLst>
            <pc:docMk/>
            <pc:sldMk cId="1287838189" sldId="321"/>
            <ac:grpSpMk id="13" creationId="{17912911-99A5-9B44-82F8-F23B20BB1808}"/>
          </ac:grpSpMkLst>
        </pc:grpChg>
        <pc:grpChg chg="del">
          <ac:chgData name="Cao Tianyue" userId="002e49554a3b1526" providerId="LiveId" clId="{D7F04D97-FD1A-1F49-AD5A-69BB12CC890A}" dt="2020-11-21T08:53:08.456" v="1769" actId="478"/>
          <ac:grpSpMkLst>
            <pc:docMk/>
            <pc:sldMk cId="1287838189" sldId="321"/>
            <ac:grpSpMk id="16" creationId="{5945AD08-544A-8944-95F2-CD1AEF2DCEF4}"/>
          </ac:grpSpMkLst>
        </pc:grpChg>
        <pc:picChg chg="add del mod">
          <ac:chgData name="Cao Tianyue" userId="002e49554a3b1526" providerId="LiveId" clId="{D7F04D97-FD1A-1F49-AD5A-69BB12CC890A}" dt="2020-11-21T08:58:11.866" v="1911" actId="478"/>
          <ac:picMkLst>
            <pc:docMk/>
            <pc:sldMk cId="1287838189" sldId="321"/>
            <ac:picMk id="7" creationId="{9A907867-A195-014E-9048-1B2A6B529098}"/>
          </ac:picMkLst>
        </pc:picChg>
      </pc:sldChg>
      <pc:sldChg chg="addSp delSp modSp add mod ord">
        <pc:chgData name="Cao Tianyue" userId="002e49554a3b1526" providerId="LiveId" clId="{D7F04D97-FD1A-1F49-AD5A-69BB12CC890A}" dt="2020-11-21T12:58:21.156" v="2329" actId="113"/>
        <pc:sldMkLst>
          <pc:docMk/>
          <pc:sldMk cId="2328640568" sldId="322"/>
        </pc:sldMkLst>
        <pc:spChg chg="del">
          <ac:chgData name="Cao Tianyue" userId="002e49554a3b1526" providerId="LiveId" clId="{D7F04D97-FD1A-1F49-AD5A-69BB12CC890A}" dt="2020-11-21T08:53:02.235" v="1767" actId="478"/>
          <ac:spMkLst>
            <pc:docMk/>
            <pc:sldMk cId="2328640568" sldId="322"/>
            <ac:spMk id="2" creationId="{231A6A84-E21A-CE40-81C6-0D5AD7C0E74B}"/>
          </ac:spMkLst>
        </pc:spChg>
        <pc:spChg chg="add mod">
          <ac:chgData name="Cao Tianyue" userId="002e49554a3b1526" providerId="LiveId" clId="{D7F04D97-FD1A-1F49-AD5A-69BB12CC890A}" dt="2020-11-21T09:35:11.011" v="2328" actId="1036"/>
          <ac:spMkLst>
            <pc:docMk/>
            <pc:sldMk cId="2328640568" sldId="322"/>
            <ac:spMk id="3" creationId="{0AF2073D-F545-F54B-B8C7-B0AD4C9FB849}"/>
          </ac:spMkLst>
        </pc:spChg>
        <pc:spChg chg="add del mod">
          <ac:chgData name="Cao Tianyue" userId="002e49554a3b1526" providerId="LiveId" clId="{D7F04D97-FD1A-1F49-AD5A-69BB12CC890A}" dt="2020-11-21T09:30:46.219" v="2211" actId="478"/>
          <ac:spMkLst>
            <pc:docMk/>
            <pc:sldMk cId="2328640568" sldId="322"/>
            <ac:spMk id="7" creationId="{E59E13EB-B646-5A4A-8FAD-6CDA854C781C}"/>
          </ac:spMkLst>
        </pc:spChg>
        <pc:spChg chg="del">
          <ac:chgData name="Cao Tianyue" userId="002e49554a3b1526" providerId="LiveId" clId="{D7F04D97-FD1A-1F49-AD5A-69BB12CC890A}" dt="2020-11-21T08:53:04.760" v="1768" actId="478"/>
          <ac:spMkLst>
            <pc:docMk/>
            <pc:sldMk cId="2328640568" sldId="322"/>
            <ac:spMk id="17" creationId="{A82DE9A6-C1A0-7041-94E1-2FFCCA65E232}"/>
          </ac:spMkLst>
        </pc:spChg>
        <pc:spChg chg="mod">
          <ac:chgData name="Cao Tianyue" userId="002e49554a3b1526" providerId="LiveId" clId="{D7F04D97-FD1A-1F49-AD5A-69BB12CC890A}" dt="2020-11-21T09:26:27.970" v="2069" actId="2085"/>
          <ac:spMkLst>
            <pc:docMk/>
            <pc:sldMk cId="2328640568" sldId="322"/>
            <ac:spMk id="27" creationId="{BA148946-F1D2-AF46-B9DE-CCB98498F580}"/>
          </ac:spMkLst>
        </pc:spChg>
        <pc:spChg chg="mod">
          <ac:chgData name="Cao Tianyue" userId="002e49554a3b1526" providerId="LiveId" clId="{D7F04D97-FD1A-1F49-AD5A-69BB12CC890A}" dt="2020-11-21T12:58:21.156" v="2329" actId="113"/>
          <ac:spMkLst>
            <pc:docMk/>
            <pc:sldMk cId="2328640568" sldId="322"/>
            <ac:spMk id="28" creationId="{2E23F376-7D97-CD4C-8605-63CC5F7D2F22}"/>
          </ac:spMkLst>
        </pc:spChg>
        <pc:spChg chg="add mod">
          <ac:chgData name="Cao Tianyue" userId="002e49554a3b1526" providerId="LiveId" clId="{D7F04D97-FD1A-1F49-AD5A-69BB12CC890A}" dt="2020-11-21T09:35:11.011" v="2328" actId="1036"/>
          <ac:spMkLst>
            <pc:docMk/>
            <pc:sldMk cId="2328640568" sldId="322"/>
            <ac:spMk id="29" creationId="{BB2AA503-5B31-D34D-89B1-B995812EECDB}"/>
          </ac:spMkLst>
        </pc:spChg>
        <pc:spChg chg="del">
          <ac:chgData name="Cao Tianyue" userId="002e49554a3b1526" providerId="LiveId" clId="{D7F04D97-FD1A-1F49-AD5A-69BB12CC890A}" dt="2020-11-21T08:53:04.760" v="1768" actId="478"/>
          <ac:spMkLst>
            <pc:docMk/>
            <pc:sldMk cId="2328640568" sldId="322"/>
            <ac:spMk id="55" creationId="{08601EEA-48DF-084D-8B36-915569CA6A75}"/>
          </ac:spMkLst>
        </pc:spChg>
        <pc:spChg chg="mod">
          <ac:chgData name="Cao Tianyue" userId="002e49554a3b1526" providerId="LiveId" clId="{D7F04D97-FD1A-1F49-AD5A-69BB12CC890A}" dt="2020-11-21T08:52:48.157" v="1749" actId="20577"/>
          <ac:spMkLst>
            <pc:docMk/>
            <pc:sldMk cId="2328640568" sldId="322"/>
            <ac:spMk id="430" creationId="{00000000-0000-0000-0000-000000000000}"/>
          </ac:spMkLst>
        </pc:spChg>
        <pc:grpChg chg="del">
          <ac:chgData name="Cao Tianyue" userId="002e49554a3b1526" providerId="LiveId" clId="{D7F04D97-FD1A-1F49-AD5A-69BB12CC890A}" dt="2020-11-21T08:53:04.760" v="1768" actId="478"/>
          <ac:grpSpMkLst>
            <pc:docMk/>
            <pc:sldMk cId="2328640568" sldId="322"/>
            <ac:grpSpMk id="13" creationId="{17912911-99A5-9B44-82F8-F23B20BB1808}"/>
          </ac:grpSpMkLst>
        </pc:grpChg>
        <pc:grpChg chg="del">
          <ac:chgData name="Cao Tianyue" userId="002e49554a3b1526" providerId="LiveId" clId="{D7F04D97-FD1A-1F49-AD5A-69BB12CC890A}" dt="2020-11-21T08:53:04.760" v="1768" actId="478"/>
          <ac:grpSpMkLst>
            <pc:docMk/>
            <pc:sldMk cId="2328640568" sldId="322"/>
            <ac:grpSpMk id="16" creationId="{5945AD08-544A-8944-95F2-CD1AEF2DCEF4}"/>
          </ac:grpSpMkLst>
        </pc:grpChg>
        <pc:grpChg chg="add mod">
          <ac:chgData name="Cao Tianyue" userId="002e49554a3b1526" providerId="LiveId" clId="{D7F04D97-FD1A-1F49-AD5A-69BB12CC890A}" dt="2020-11-21T09:29:34.286" v="2159" actId="1037"/>
          <ac:grpSpMkLst>
            <pc:docMk/>
            <pc:sldMk cId="2328640568" sldId="322"/>
            <ac:grpSpMk id="26" creationId="{97478B8E-7398-0646-BFC2-0567D3921ED1}"/>
          </ac:grpSpMkLst>
        </pc:grpChg>
      </pc:sldChg>
      <pc:sldChg chg="delSp modSp add mod">
        <pc:chgData name="Cao Tianyue" userId="002e49554a3b1526" providerId="LiveId" clId="{D7F04D97-FD1A-1F49-AD5A-69BB12CC890A}" dt="2020-11-21T14:18:33.426" v="2814" actId="207"/>
        <pc:sldMkLst>
          <pc:docMk/>
          <pc:sldMk cId="336289238" sldId="323"/>
        </pc:sldMkLst>
        <pc:spChg chg="mod">
          <ac:chgData name="Cao Tianyue" userId="002e49554a3b1526" providerId="LiveId" clId="{D7F04D97-FD1A-1F49-AD5A-69BB12CC890A}" dt="2020-11-21T14:12:03.063" v="2633" actId="207"/>
          <ac:spMkLst>
            <pc:docMk/>
            <pc:sldMk cId="336289238" sldId="323"/>
            <ac:spMk id="392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5:43.245" v="2710" actId="2711"/>
          <ac:spMkLst>
            <pc:docMk/>
            <pc:sldMk cId="336289238" sldId="323"/>
            <ac:spMk id="393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7:58.545" v="2806" actId="20577"/>
          <ac:spMkLst>
            <pc:docMk/>
            <pc:sldMk cId="336289238" sldId="323"/>
            <ac:spMk id="394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5:39.345" v="2709" actId="2711"/>
          <ac:spMkLst>
            <pc:docMk/>
            <pc:sldMk cId="336289238" sldId="323"/>
            <ac:spMk id="395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00.337" v="2807" actId="20577"/>
          <ac:spMkLst>
            <pc:docMk/>
            <pc:sldMk cId="336289238" sldId="323"/>
            <ac:spMk id="396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5:49.563" v="2725" actId="113"/>
          <ac:spMkLst>
            <pc:docMk/>
            <pc:sldMk cId="336289238" sldId="323"/>
            <ac:spMk id="397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01.907" v="2808" actId="20577"/>
          <ac:spMkLst>
            <pc:docMk/>
            <pc:sldMk cId="336289238" sldId="323"/>
            <ac:spMk id="398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15.560" v="2810" actId="207"/>
          <ac:spMkLst>
            <pc:docMk/>
            <pc:sldMk cId="336289238" sldId="323"/>
            <ac:spMk id="399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08.098" v="2809" actId="14100"/>
          <ac:spMkLst>
            <pc:docMk/>
            <pc:sldMk cId="336289238" sldId="323"/>
            <ac:spMk id="400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33.426" v="2814" actId="207"/>
          <ac:spMkLst>
            <pc:docMk/>
            <pc:sldMk cId="336289238" sldId="323"/>
            <ac:spMk id="401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8:32.959" v="2813" actId="207"/>
          <ac:spMkLst>
            <pc:docMk/>
            <pc:sldMk cId="336289238" sldId="323"/>
            <ac:spMk id="402" creationId="{00000000-0000-0000-0000-000000000000}"/>
          </ac:spMkLst>
        </pc:spChg>
        <pc:spChg chg="mod">
          <ac:chgData name="Cao Tianyue" userId="002e49554a3b1526" providerId="LiveId" clId="{D7F04D97-FD1A-1F49-AD5A-69BB12CC890A}" dt="2020-11-21T14:14:15.290" v="2676" actId="20577"/>
          <ac:spMkLst>
            <pc:docMk/>
            <pc:sldMk cId="336289238" sldId="323"/>
            <ac:spMk id="403" creationId="{00000000-0000-0000-0000-000000000000}"/>
          </ac:spMkLst>
        </pc:spChg>
        <pc:spChg chg="del">
          <ac:chgData name="Cao Tianyue" userId="002e49554a3b1526" providerId="LiveId" clId="{D7F04D97-FD1A-1F49-AD5A-69BB12CC890A}" dt="2020-11-21T14:17:23.999" v="2754" actId="478"/>
          <ac:spMkLst>
            <pc:docMk/>
            <pc:sldMk cId="336289238" sldId="323"/>
            <ac:spMk id="404" creationId="{00000000-0000-0000-0000-000000000000}"/>
          </ac:spMkLst>
        </pc:spChg>
        <pc:spChg chg="del">
          <ac:chgData name="Cao Tianyue" userId="002e49554a3b1526" providerId="LiveId" clId="{D7F04D97-FD1A-1F49-AD5A-69BB12CC890A}" dt="2020-11-21T14:13:40.982" v="2659" actId="478"/>
          <ac:spMkLst>
            <pc:docMk/>
            <pc:sldMk cId="336289238" sldId="323"/>
            <ac:spMk id="425" creationId="{00000000-0000-0000-0000-000000000000}"/>
          </ac:spMkLst>
        </pc:spChg>
        <pc:grpChg chg="del">
          <ac:chgData name="Cao Tianyue" userId="002e49554a3b1526" providerId="LiveId" clId="{D7F04D97-FD1A-1F49-AD5A-69BB12CC890A}" dt="2020-11-21T14:13:56.741" v="2670" actId="478"/>
          <ac:grpSpMkLst>
            <pc:docMk/>
            <pc:sldMk cId="336289238" sldId="323"/>
            <ac:grpSpMk id="408" creationId="{00000000-0000-0000-0000-000000000000}"/>
          </ac:grpSpMkLst>
        </pc:grpChg>
        <pc:grpChg chg="del">
          <ac:chgData name="Cao Tianyue" userId="002e49554a3b1526" providerId="LiveId" clId="{D7F04D97-FD1A-1F49-AD5A-69BB12CC890A}" dt="2020-11-21T14:12:15.680" v="2634" actId="478"/>
          <ac:grpSpMkLst>
            <pc:docMk/>
            <pc:sldMk cId="336289238" sldId="323"/>
            <ac:grpSpMk id="414" creationId="{00000000-0000-0000-0000-000000000000}"/>
          </ac:grpSpMkLst>
        </pc:grpChg>
        <pc:grpChg chg="del">
          <ac:chgData name="Cao Tianyue" userId="002e49554a3b1526" providerId="LiveId" clId="{D7F04D97-FD1A-1F49-AD5A-69BB12CC890A}" dt="2020-11-21T14:17:25.672" v="2755" actId="478"/>
          <ac:grpSpMkLst>
            <pc:docMk/>
            <pc:sldMk cId="336289238" sldId="323"/>
            <ac:grpSpMk id="419" creationId="{00000000-0000-0000-0000-000000000000}"/>
          </ac:grpSpMkLst>
        </pc:grpChg>
        <pc:cxnChg chg="mod">
          <ac:chgData name="Cao Tianyue" userId="002e49554a3b1526" providerId="LiveId" clId="{D7F04D97-FD1A-1F49-AD5A-69BB12CC890A}" dt="2020-11-21T14:13:22.913" v="2657" actId="208"/>
          <ac:cxnSpMkLst>
            <pc:docMk/>
            <pc:sldMk cId="336289238" sldId="323"/>
            <ac:cxnSpMk id="405" creationId="{00000000-0000-0000-0000-000000000000}"/>
          </ac:cxnSpMkLst>
        </pc:cxnChg>
        <pc:cxnChg chg="mod">
          <ac:chgData name="Cao Tianyue" userId="002e49554a3b1526" providerId="LiveId" clId="{D7F04D97-FD1A-1F49-AD5A-69BB12CC890A}" dt="2020-11-21T14:13:26.346" v="2658" actId="208"/>
          <ac:cxnSpMkLst>
            <pc:docMk/>
            <pc:sldMk cId="336289238" sldId="323"/>
            <ac:cxnSpMk id="406" creationId="{00000000-0000-0000-0000-000000000000}"/>
          </ac:cxnSpMkLst>
        </pc:cxnChg>
        <pc:cxnChg chg="del mod">
          <ac:chgData name="Cao Tianyue" userId="002e49554a3b1526" providerId="LiveId" clId="{D7F04D97-FD1A-1F49-AD5A-69BB12CC890A}" dt="2020-11-21T14:17:20.703" v="2753" actId="478"/>
          <ac:cxnSpMkLst>
            <pc:docMk/>
            <pc:sldMk cId="336289238" sldId="323"/>
            <ac:cxnSpMk id="407" creationId="{00000000-0000-0000-0000-000000000000}"/>
          </ac:cxnSpMkLst>
        </pc:cxnChg>
      </pc:sldChg>
      <pc:sldChg chg="modSp add mod">
        <pc:chgData name="Cao Tianyue" userId="002e49554a3b1526" providerId="LiveId" clId="{D7F04D97-FD1A-1F49-AD5A-69BB12CC890A}" dt="2020-11-24T11:37:40.254" v="3204" actId="207"/>
        <pc:sldMkLst>
          <pc:docMk/>
          <pc:sldMk cId="2735126884" sldId="328"/>
        </pc:sldMkLst>
        <pc:spChg chg="mod">
          <ac:chgData name="Cao Tianyue" userId="002e49554a3b1526" providerId="LiveId" clId="{D7F04D97-FD1A-1F49-AD5A-69BB12CC890A}" dt="2020-11-24T11:37:40.254" v="3204" actId="207"/>
          <ac:spMkLst>
            <pc:docMk/>
            <pc:sldMk cId="2735126884" sldId="328"/>
            <ac:spMk id="750" creationId="{00000000-0000-0000-0000-000000000000}"/>
          </ac:spMkLst>
        </pc:spChg>
        <pc:spChg chg="mod">
          <ac:chgData name="Cao Tianyue" userId="002e49554a3b1526" providerId="LiveId" clId="{D7F04D97-FD1A-1F49-AD5A-69BB12CC890A}" dt="2020-11-24T11:37:35.468" v="3203" actId="20577"/>
          <ac:spMkLst>
            <pc:docMk/>
            <pc:sldMk cId="2735126884" sldId="328"/>
            <ac:spMk id="751" creationId="{00000000-0000-0000-0000-000000000000}"/>
          </ac:spMkLst>
        </pc:spChg>
      </pc:sldChg>
      <pc:sldChg chg="addSp delSp modSp new mod modClrScheme chgLayout">
        <pc:chgData name="Cao Tianyue" userId="002e49554a3b1526" providerId="LiveId" clId="{D7F04D97-FD1A-1F49-AD5A-69BB12CC890A}" dt="2020-11-24T11:49:58.122" v="3373" actId="404"/>
        <pc:sldMkLst>
          <pc:docMk/>
          <pc:sldMk cId="3138259940" sldId="329"/>
        </pc:sldMkLst>
        <pc:spChg chg="mod ord">
          <ac:chgData name="Cao Tianyue" userId="002e49554a3b1526" providerId="LiveId" clId="{D7F04D97-FD1A-1F49-AD5A-69BB12CC890A}" dt="2020-11-24T11:44:12.418" v="3269" actId="700"/>
          <ac:spMkLst>
            <pc:docMk/>
            <pc:sldMk cId="3138259940" sldId="329"/>
            <ac:spMk id="2" creationId="{4DA11E58-5407-DB4B-B2B1-EB30ABBEFEC4}"/>
          </ac:spMkLst>
        </pc:spChg>
        <pc:spChg chg="add del mod">
          <ac:chgData name="Cao Tianyue" userId="002e49554a3b1526" providerId="LiveId" clId="{D7F04D97-FD1A-1F49-AD5A-69BB12CC890A}" dt="2020-11-24T11:46:58.020" v="3324"/>
          <ac:spMkLst>
            <pc:docMk/>
            <pc:sldMk cId="3138259940" sldId="329"/>
            <ac:spMk id="3" creationId="{CCA93411-8969-EF42-BFC5-A85FFAD79FD3}"/>
          </ac:spMkLst>
        </pc:spChg>
        <pc:spChg chg="add mod ord">
          <ac:chgData name="Cao Tianyue" userId="002e49554a3b1526" providerId="LiveId" clId="{D7F04D97-FD1A-1F49-AD5A-69BB12CC890A}" dt="2020-11-24T11:49:58.122" v="3373" actId="404"/>
          <ac:spMkLst>
            <pc:docMk/>
            <pc:sldMk cId="3138259940" sldId="329"/>
            <ac:spMk id="4" creationId="{F7726CA1-0291-2048-8D06-2828FD960F33}"/>
          </ac:spMkLst>
        </pc:spChg>
      </pc:sldChg>
      <pc:sldMasterChg chg="addSldLayout delSldLayout">
        <pc:chgData name="Cao Tianyue" userId="002e49554a3b1526" providerId="LiveId" clId="{D7F04D97-FD1A-1F49-AD5A-69BB12CC890A}" dt="2020-11-24T11:37:58.859" v="3215" actId="2696"/>
        <pc:sldMasterMkLst>
          <pc:docMk/>
          <pc:sldMasterMk cId="0" sldId="2147483672"/>
        </pc:sldMasterMkLst>
        <pc:sldLayoutChg chg="add del">
          <pc:chgData name="Cao Tianyue" userId="002e49554a3b1526" providerId="LiveId" clId="{D7F04D97-FD1A-1F49-AD5A-69BB12CC890A}" dt="2020-11-24T11:37:54.302" v="3207" actId="2696"/>
          <pc:sldLayoutMkLst>
            <pc:docMk/>
            <pc:sldMasterMk cId="0" sldId="2147483672"/>
            <pc:sldLayoutMk cId="0" sldId="2147483651"/>
          </pc:sldLayoutMkLst>
        </pc:sldLayoutChg>
        <pc:sldLayoutChg chg="del">
          <pc:chgData name="Cao Tianyue" userId="002e49554a3b1526" providerId="LiveId" clId="{D7F04D97-FD1A-1F49-AD5A-69BB12CC890A}" dt="2020-11-24T11:35:59.920" v="3122" actId="2696"/>
          <pc:sldLayoutMkLst>
            <pc:docMk/>
            <pc:sldMasterMk cId="0" sldId="2147483672"/>
            <pc:sldLayoutMk cId="0" sldId="2147483653"/>
          </pc:sldLayoutMkLst>
        </pc:sldLayoutChg>
        <pc:sldLayoutChg chg="del">
          <pc:chgData name="Cao Tianyue" userId="002e49554a3b1526" providerId="LiveId" clId="{D7F04D97-FD1A-1F49-AD5A-69BB12CC890A}" dt="2020-11-24T11:36:01.663" v="3128" actId="2696"/>
          <pc:sldLayoutMkLst>
            <pc:docMk/>
            <pc:sldMasterMk cId="0" sldId="2147483672"/>
            <pc:sldLayoutMk cId="0" sldId="2147483654"/>
          </pc:sldLayoutMkLst>
        </pc:sldLayoutChg>
        <pc:sldLayoutChg chg="add del">
          <pc:chgData name="Cao Tianyue" userId="002e49554a3b1526" providerId="LiveId" clId="{D7F04D97-FD1A-1F49-AD5A-69BB12CC890A}" dt="2020-11-24T11:37:56.143" v="3210" actId="2696"/>
          <pc:sldLayoutMkLst>
            <pc:docMk/>
            <pc:sldMasterMk cId="0" sldId="2147483672"/>
            <pc:sldLayoutMk cId="0" sldId="2147483655"/>
          </pc:sldLayoutMkLst>
        </pc:sldLayoutChg>
        <pc:sldLayoutChg chg="add del">
          <pc:chgData name="Cao Tianyue" userId="002e49554a3b1526" providerId="LiveId" clId="{D7F04D97-FD1A-1F49-AD5A-69BB12CC890A}" dt="2020-11-24T11:37:57.182" v="3212" actId="2696"/>
          <pc:sldLayoutMkLst>
            <pc:docMk/>
            <pc:sldMasterMk cId="0" sldId="2147483672"/>
            <pc:sldLayoutMk cId="0" sldId="2147483656"/>
          </pc:sldLayoutMkLst>
        </pc:sldLayoutChg>
        <pc:sldLayoutChg chg="add del">
          <pc:chgData name="Cao Tianyue" userId="002e49554a3b1526" providerId="LiveId" clId="{D7F04D97-FD1A-1F49-AD5A-69BB12CC890A}" dt="2020-11-24T11:36:54.113" v="3166" actId="2696"/>
          <pc:sldLayoutMkLst>
            <pc:docMk/>
            <pc:sldMasterMk cId="0" sldId="2147483672"/>
            <pc:sldLayoutMk cId="0" sldId="2147483657"/>
          </pc:sldLayoutMkLst>
        </pc:sldLayoutChg>
        <pc:sldLayoutChg chg="del">
          <pc:chgData name="Cao Tianyue" userId="002e49554a3b1526" providerId="LiveId" clId="{D7F04D97-FD1A-1F49-AD5A-69BB12CC890A}" dt="2020-11-24T11:35:59.071" v="3120" actId="2696"/>
          <pc:sldLayoutMkLst>
            <pc:docMk/>
            <pc:sldMasterMk cId="0" sldId="2147483672"/>
            <pc:sldLayoutMk cId="0" sldId="2147483659"/>
          </pc:sldLayoutMkLst>
        </pc:sldLayoutChg>
        <pc:sldLayoutChg chg="del">
          <pc:chgData name="Cao Tianyue" userId="002e49554a3b1526" providerId="LiveId" clId="{D7F04D97-FD1A-1F49-AD5A-69BB12CC890A}" dt="2020-11-24T11:36:01.972" v="3130" actId="2696"/>
          <pc:sldLayoutMkLst>
            <pc:docMk/>
            <pc:sldMasterMk cId="0" sldId="2147483672"/>
            <pc:sldLayoutMk cId="0" sldId="2147483663"/>
          </pc:sldLayoutMkLst>
        </pc:sldLayoutChg>
        <pc:sldLayoutChg chg="add del">
          <pc:chgData name="Cao Tianyue" userId="002e49554a3b1526" providerId="LiveId" clId="{D7F04D97-FD1A-1F49-AD5A-69BB12CC890A}" dt="2020-11-24T11:37:58.376" v="3214" actId="2696"/>
          <pc:sldLayoutMkLst>
            <pc:docMk/>
            <pc:sldMasterMk cId="0" sldId="2147483672"/>
            <pc:sldLayoutMk cId="0" sldId="2147483664"/>
          </pc:sldLayoutMkLst>
        </pc:sldLayoutChg>
        <pc:sldLayoutChg chg="del">
          <pc:chgData name="Cao Tianyue" userId="002e49554a3b1526" providerId="LiveId" clId="{D7F04D97-FD1A-1F49-AD5A-69BB12CC890A}" dt="2020-11-24T11:36:03.421" v="3134" actId="2696"/>
          <pc:sldLayoutMkLst>
            <pc:docMk/>
            <pc:sldMasterMk cId="0" sldId="2147483672"/>
            <pc:sldLayoutMk cId="0" sldId="2147483666"/>
          </pc:sldLayoutMkLst>
        </pc:sldLayoutChg>
        <pc:sldLayoutChg chg="add del">
          <pc:chgData name="Cao Tianyue" userId="002e49554a3b1526" providerId="LiveId" clId="{D7F04D97-FD1A-1F49-AD5A-69BB12CC890A}" dt="2020-11-24T11:37:56.594" v="3211" actId="2696"/>
          <pc:sldLayoutMkLst>
            <pc:docMk/>
            <pc:sldMasterMk cId="0" sldId="2147483672"/>
            <pc:sldLayoutMk cId="0" sldId="2147483668"/>
          </pc:sldLayoutMkLst>
        </pc:sldLayoutChg>
        <pc:sldLayoutChg chg="add del">
          <pc:chgData name="Cao Tianyue" userId="002e49554a3b1526" providerId="LiveId" clId="{D7F04D97-FD1A-1F49-AD5A-69BB12CC890A}" dt="2020-11-24T11:37:57.657" v="3213" actId="2696"/>
          <pc:sldLayoutMkLst>
            <pc:docMk/>
            <pc:sldMasterMk cId="0" sldId="2147483672"/>
            <pc:sldLayoutMk cId="0" sldId="2147483669"/>
          </pc:sldLayoutMkLst>
        </pc:sldLayoutChg>
        <pc:sldLayoutChg chg="add del">
          <pc:chgData name="Cao Tianyue" userId="002e49554a3b1526" providerId="LiveId" clId="{D7F04D97-FD1A-1F49-AD5A-69BB12CC890A}" dt="2020-11-24T11:37:58.859" v="3215" actId="2696"/>
          <pc:sldLayoutMkLst>
            <pc:docMk/>
            <pc:sldMasterMk cId="0" sldId="2147483672"/>
            <pc:sldLayoutMk cId="0" sldId="2147483670"/>
          </pc:sldLayoutMkLst>
        </pc:sldLayoutChg>
        <pc:sldLayoutChg chg="del">
          <pc:chgData name="Cao Tianyue" userId="002e49554a3b1526" providerId="LiveId" clId="{D7F04D97-FD1A-1F49-AD5A-69BB12CC890A}" dt="2020-11-20T07:41:13.129" v="1118" actId="2696"/>
          <pc:sldLayoutMkLst>
            <pc:docMk/>
            <pc:sldMasterMk cId="0" sldId="2147483672"/>
            <pc:sldLayoutMk cId="2277687557" sldId="2147483674"/>
          </pc:sldLayoutMkLst>
        </pc:sldLayoutChg>
      </pc:sldMasterChg>
      <pc:sldMasterChg chg="add del addSldLayout delSldLayout">
        <pc:chgData name="Cao Tianyue" userId="002e49554a3b1526" providerId="LiveId" clId="{D7F04D97-FD1A-1F49-AD5A-69BB12CC890A}" dt="2020-11-24T11:38:12.921" v="3236" actId="2696"/>
        <pc:sldMasterMkLst>
          <pc:docMk/>
          <pc:sldMasterMk cId="0" sldId="2147483673"/>
        </pc:sldMasterMkLst>
        <pc:sldLayoutChg chg="add del">
          <pc:chgData name="Cao Tianyue" userId="002e49554a3b1526" providerId="LiveId" clId="{D7F04D97-FD1A-1F49-AD5A-69BB12CC890A}" dt="2020-11-24T11:38:12.921" v="3236" actId="2696"/>
          <pc:sldLayoutMkLst>
            <pc:docMk/>
            <pc:sldMasterMk cId="0" sldId="2147483673"/>
            <pc:sldLayoutMk cId="0" sldId="2147483671"/>
          </pc:sldLayoutMkLst>
        </pc:sldLayoutChg>
      </pc:sldMasterChg>
    </pc:docChg>
  </pc:docChgLst>
  <pc:docChgLst>
    <pc:chgData name="Cao Tianyue" userId="002e49554a3b1526" providerId="LiveId" clId="{AB94867C-7F1F-4F52-A7CC-1BBF41B9F577}"/>
    <pc:docChg chg="undo custSel addSld delSld modSld">
      <pc:chgData name="Cao Tianyue" userId="002e49554a3b1526" providerId="LiveId" clId="{AB94867C-7F1F-4F52-A7CC-1BBF41B9F577}" dt="2020-11-20T03:13:26.315" v="68577" actId="1076"/>
      <pc:docMkLst>
        <pc:docMk/>
      </pc:docMkLst>
      <pc:sldChg chg="addSp modSp mod">
        <pc:chgData name="Cao Tianyue" userId="002e49554a3b1526" providerId="LiveId" clId="{AB94867C-7F1F-4F52-A7CC-1BBF41B9F577}" dt="2020-11-20T02:42:53.106" v="68243" actId="947"/>
        <pc:sldMkLst>
          <pc:docMk/>
          <pc:sldMk cId="0" sldId="256"/>
        </pc:sldMkLst>
        <pc:spChg chg="mod">
          <ac:chgData name="Cao Tianyue" userId="002e49554a3b1526" providerId="LiveId" clId="{AB94867C-7F1F-4F52-A7CC-1BBF41B9F577}" dt="2020-11-20T02:42:53.106" v="68243" actId="947"/>
          <ac:spMkLst>
            <pc:docMk/>
            <pc:sldMk cId="0" sldId="256"/>
            <ac:spMk id="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6" v="68241" actId="947"/>
          <ac:spMkLst>
            <pc:docMk/>
            <pc:sldMk cId="0" sldId="256"/>
            <ac:spMk id="250" creationId="{00000000-0000-0000-0000-000000000000}"/>
          </ac:spMkLst>
        </pc:spChg>
        <pc:picChg chg="add mod">
          <ac:chgData name="Cao Tianyue" userId="002e49554a3b1526" providerId="LiveId" clId="{AB94867C-7F1F-4F52-A7CC-1BBF41B9F577}" dt="2020-11-20T02:39:56.431" v="4" actId="1076"/>
          <ac:picMkLst>
            <pc:docMk/>
            <pc:sldMk cId="0" sldId="256"/>
            <ac:picMk id="3" creationId="{FA0B6336-9455-41C7-8FB5-392B0DAE1923}"/>
          </ac:picMkLst>
        </pc:picChg>
      </pc:sldChg>
      <pc:sldChg chg="modSp mod">
        <pc:chgData name="Cao Tianyue" userId="002e49554a3b1526" providerId="LiveId" clId="{AB94867C-7F1F-4F52-A7CC-1BBF41B9F577}" dt="2020-11-20T02:42:53.099" v="68173" actId="947"/>
        <pc:sldMkLst>
          <pc:docMk/>
          <pc:sldMk cId="0" sldId="257"/>
        </pc:sldMkLst>
        <pc:spChg chg="mod">
          <ac:chgData name="Cao Tianyue" userId="002e49554a3b1526" providerId="LiveId" clId="{AB94867C-7F1F-4F52-A7CC-1BBF41B9F577}" dt="2020-11-20T02:42:53.099" v="68173" actId="947"/>
          <ac:spMkLst>
            <pc:docMk/>
            <pc:sldMk cId="0" sldId="257"/>
            <ac:spMk id="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8" v="68169" actId="947"/>
          <ac:spMkLst>
            <pc:docMk/>
            <pc:sldMk cId="0" sldId="257"/>
            <ac:spMk id="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7" v="68166" actId="947"/>
          <ac:spMkLst>
            <pc:docMk/>
            <pc:sldMk cId="0" sldId="257"/>
            <ac:spMk id="29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97" v="68161" actId="947"/>
        <pc:sldMkLst>
          <pc:docMk/>
          <pc:sldMk cId="0" sldId="258"/>
        </pc:sldMkLst>
        <pc:spChg chg="mod">
          <ac:chgData name="Cao Tianyue" userId="002e49554a3b1526" providerId="LiveId" clId="{AB94867C-7F1F-4F52-A7CC-1BBF41B9F577}" dt="2020-11-20T02:42:53.097" v="68161" actId="947"/>
          <ac:spMkLst>
            <pc:docMk/>
            <pc:sldMk cId="0" sldId="258"/>
            <ac:spMk id="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7" v="68157" actId="947"/>
          <ac:spMkLst>
            <pc:docMk/>
            <pc:sldMk cId="0" sldId="258"/>
            <ac:spMk id="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20" actId="947"/>
          <ac:spMkLst>
            <pc:docMk/>
            <pc:sldMk cId="0" sldId="258"/>
            <ac:spMk id="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6" v="68153" actId="947"/>
          <ac:spMkLst>
            <pc:docMk/>
            <pc:sldMk cId="0" sldId="258"/>
            <ac:spMk id="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15" actId="947"/>
          <ac:spMkLst>
            <pc:docMk/>
            <pc:sldMk cId="0" sldId="258"/>
            <ac:spMk id="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6" v="68149" actId="947"/>
          <ac:spMkLst>
            <pc:docMk/>
            <pc:sldMk cId="0" sldId="258"/>
            <ac:spMk id="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17" actId="947"/>
          <ac:spMkLst>
            <pc:docMk/>
            <pc:sldMk cId="0" sldId="258"/>
            <ac:spMk id="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6" v="68145" actId="947"/>
          <ac:spMkLst>
            <pc:docMk/>
            <pc:sldMk cId="0" sldId="258"/>
            <ac:spMk id="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21" actId="947"/>
          <ac:spMkLst>
            <pc:docMk/>
            <pc:sldMk cId="0" sldId="258"/>
            <ac:spMk id="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6" v="68141" actId="947"/>
          <ac:spMkLst>
            <pc:docMk/>
            <pc:sldMk cId="0" sldId="258"/>
            <ac:spMk id="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16" actId="947"/>
          <ac:spMkLst>
            <pc:docMk/>
            <pc:sldMk cId="0" sldId="258"/>
            <ac:spMk id="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5" v="68137" actId="947"/>
          <ac:spMkLst>
            <pc:docMk/>
            <pc:sldMk cId="0" sldId="258"/>
            <ac:spMk id="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4" v="68114" actId="947"/>
          <ac:spMkLst>
            <pc:docMk/>
            <pc:sldMk cId="0" sldId="258"/>
            <ac:spMk id="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5" v="68133" actId="947"/>
          <ac:spMkLst>
            <pc:docMk/>
            <pc:sldMk cId="0" sldId="258"/>
            <ac:spMk id="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3" v="68107" actId="947"/>
          <ac:spMkLst>
            <pc:docMk/>
            <pc:sldMk cId="0" sldId="258"/>
            <ac:spMk id="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5" v="68129" actId="947"/>
          <ac:spMkLst>
            <pc:docMk/>
            <pc:sldMk cId="0" sldId="258"/>
            <ac:spMk id="31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92" v="68097" actId="947"/>
        <pc:sldMkLst>
          <pc:docMk/>
          <pc:sldMk cId="0" sldId="259"/>
        </pc:sldMkLst>
        <pc:spChg chg="mod">
          <ac:chgData name="Cao Tianyue" userId="002e49554a3b1526" providerId="LiveId" clId="{AB94867C-7F1F-4F52-A7CC-1BBF41B9F577}" dt="2020-11-20T02:42:53.092" v="68097" actId="947"/>
          <ac:spMkLst>
            <pc:docMk/>
            <pc:sldMk cId="0" sldId="259"/>
            <ac:spMk id="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2" v="68088" actId="947"/>
          <ac:spMkLst>
            <pc:docMk/>
            <pc:sldMk cId="0" sldId="259"/>
            <ac:spMk id="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2" v="68093" actId="947"/>
          <ac:spMkLst>
            <pc:docMk/>
            <pc:sldMk cId="0" sldId="259"/>
            <ac:spMk id="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1" v="68081" actId="947"/>
          <ac:spMkLst>
            <pc:docMk/>
            <pc:sldMk cId="0" sldId="259"/>
            <ac:spMk id="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1" v="68077" actId="947"/>
          <ac:spMkLst>
            <pc:docMk/>
            <pc:sldMk cId="0" sldId="259"/>
            <ac:spMk id="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1" v="68073" actId="947"/>
          <ac:spMkLst>
            <pc:docMk/>
            <pc:sldMk cId="0" sldId="259"/>
            <ac:spMk id="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1" v="68069" actId="947"/>
          <ac:spMkLst>
            <pc:docMk/>
            <pc:sldMk cId="0" sldId="259"/>
            <ac:spMk id="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0" v="68065" actId="947"/>
          <ac:spMkLst>
            <pc:docMk/>
            <pc:sldMk cId="0" sldId="259"/>
            <ac:spMk id="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0" v="68061" actId="947"/>
          <ac:spMkLst>
            <pc:docMk/>
            <pc:sldMk cId="0" sldId="259"/>
            <ac:spMk id="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0" v="68057" actId="947"/>
          <ac:spMkLst>
            <pc:docMk/>
            <pc:sldMk cId="0" sldId="259"/>
            <ac:spMk id="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0" v="68053" actId="947"/>
          <ac:spMkLst>
            <pc:docMk/>
            <pc:sldMk cId="0" sldId="259"/>
            <ac:spMk id="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0" v="68049" actId="947"/>
          <ac:spMkLst>
            <pc:docMk/>
            <pc:sldMk cId="0" sldId="259"/>
            <ac:spMk id="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9" v="68045" actId="947"/>
          <ac:spMkLst>
            <pc:docMk/>
            <pc:sldMk cId="0" sldId="259"/>
            <ac:spMk id="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9" v="68041" actId="947"/>
          <ac:spMkLst>
            <pc:docMk/>
            <pc:sldMk cId="0" sldId="259"/>
            <ac:spMk id="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9" v="68037" actId="947"/>
          <ac:spMkLst>
            <pc:docMk/>
            <pc:sldMk cId="0" sldId="259"/>
            <ac:spMk id="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9" v="68033" actId="947"/>
          <ac:spMkLst>
            <pc:docMk/>
            <pc:sldMk cId="0" sldId="259"/>
            <ac:spMk id="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8" v="68029" actId="947"/>
          <ac:spMkLst>
            <pc:docMk/>
            <pc:sldMk cId="0" sldId="259"/>
            <ac:spMk id="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8" v="68025" actId="947"/>
          <ac:spMkLst>
            <pc:docMk/>
            <pc:sldMk cId="0" sldId="259"/>
            <ac:spMk id="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8" v="68021" actId="947"/>
          <ac:spMkLst>
            <pc:docMk/>
            <pc:sldMk cId="0" sldId="259"/>
            <ac:spMk id="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92" v="68087" actId="947"/>
          <ac:spMkLst>
            <pc:docMk/>
            <pc:sldMk cId="0" sldId="259"/>
            <ac:spMk id="338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88" v="68017" actId="947"/>
        <pc:sldMkLst>
          <pc:docMk/>
          <pc:sldMk cId="0" sldId="260"/>
        </pc:sldMkLst>
        <pc:spChg chg="mod">
          <ac:chgData name="Cao Tianyue" userId="002e49554a3b1526" providerId="LiveId" clId="{AB94867C-7F1F-4F52-A7CC-1BBF41B9F577}" dt="2020-11-20T02:42:53.088" v="68017" actId="947"/>
          <ac:spMkLst>
            <pc:docMk/>
            <pc:sldMk cId="0" sldId="260"/>
            <ac:spMk id="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68" actId="947"/>
          <ac:spMkLst>
            <pc:docMk/>
            <pc:sldMk cId="0" sldId="260"/>
            <ac:spMk id="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76" actId="947"/>
          <ac:spMkLst>
            <pc:docMk/>
            <pc:sldMk cId="0" sldId="260"/>
            <ac:spMk id="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71" actId="947"/>
          <ac:spMkLst>
            <pc:docMk/>
            <pc:sldMk cId="0" sldId="260"/>
            <ac:spMk id="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73" actId="947"/>
          <ac:spMkLst>
            <pc:docMk/>
            <pc:sldMk cId="0" sldId="260"/>
            <ac:spMk id="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77" actId="947"/>
          <ac:spMkLst>
            <pc:docMk/>
            <pc:sldMk cId="0" sldId="260"/>
            <ac:spMk id="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74" actId="947"/>
          <ac:spMkLst>
            <pc:docMk/>
            <pc:sldMk cId="0" sldId="260"/>
            <ac:spMk id="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5" v="67966" actId="947"/>
          <ac:spMkLst>
            <pc:docMk/>
            <pc:sldMk cId="0" sldId="260"/>
            <ac:spMk id="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7" v="68013" actId="947"/>
          <ac:spMkLst>
            <pc:docMk/>
            <pc:sldMk cId="0" sldId="260"/>
            <ac:spMk id="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7" v="68009" actId="947"/>
          <ac:spMkLst>
            <pc:docMk/>
            <pc:sldMk cId="0" sldId="260"/>
            <ac:spMk id="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7" v="68005" actId="947"/>
          <ac:spMkLst>
            <pc:docMk/>
            <pc:sldMk cId="0" sldId="260"/>
            <ac:spMk id="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7" v="68001" actId="947"/>
          <ac:spMkLst>
            <pc:docMk/>
            <pc:sldMk cId="0" sldId="260"/>
            <ac:spMk id="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6" v="67997" actId="947"/>
          <ac:spMkLst>
            <pc:docMk/>
            <pc:sldMk cId="0" sldId="260"/>
            <ac:spMk id="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6" v="67993" actId="947"/>
          <ac:spMkLst>
            <pc:docMk/>
            <pc:sldMk cId="0" sldId="260"/>
            <ac:spMk id="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6" v="67989" actId="947"/>
          <ac:spMkLst>
            <pc:docMk/>
            <pc:sldMk cId="0" sldId="260"/>
            <ac:spMk id="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6" v="67985" actId="947"/>
          <ac:spMkLst>
            <pc:docMk/>
            <pc:sldMk cId="0" sldId="260"/>
            <ac:spMk id="360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84" v="67953" actId="947"/>
        <pc:sldMkLst>
          <pc:docMk/>
          <pc:sldMk cId="0" sldId="261"/>
        </pc:sldMkLst>
        <pc:spChg chg="mod">
          <ac:chgData name="Cao Tianyue" userId="002e49554a3b1526" providerId="LiveId" clId="{AB94867C-7F1F-4F52-A7CC-1BBF41B9F577}" dt="2020-11-20T02:42:53.084" v="67953" actId="947"/>
          <ac:spMkLst>
            <pc:docMk/>
            <pc:sldMk cId="0" sldId="261"/>
            <ac:spMk id="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3" v="67947" actId="947"/>
          <ac:spMkLst>
            <pc:docMk/>
            <pc:sldMk cId="0" sldId="261"/>
            <ac:spMk id="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3" v="67948" actId="947"/>
          <ac:spMkLst>
            <pc:docMk/>
            <pc:sldMk cId="0" sldId="261"/>
            <ac:spMk id="367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83" v="67941" actId="947"/>
        <pc:sldMkLst>
          <pc:docMk/>
          <pc:sldMk cId="0" sldId="262"/>
        </pc:sldMkLst>
        <pc:spChg chg="mod">
          <ac:chgData name="Cao Tianyue" userId="002e49554a3b1526" providerId="LiveId" clId="{AB94867C-7F1F-4F52-A7CC-1BBF41B9F577}" dt="2020-11-20T02:42:53.083" v="67941" actId="947"/>
          <ac:spMkLst>
            <pc:docMk/>
            <pc:sldMk cId="0" sldId="262"/>
            <ac:spMk id="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36" actId="947"/>
          <ac:spMkLst>
            <pc:docMk/>
            <pc:sldMk cId="0" sldId="262"/>
            <ac:spMk id="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9" v="67889" actId="947"/>
          <ac:spMkLst>
            <pc:docMk/>
            <pc:sldMk cId="0" sldId="262"/>
            <ac:spMk id="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8" actId="947"/>
          <ac:spMkLst>
            <pc:docMk/>
            <pc:sldMk cId="0" sldId="262"/>
            <ac:spMk id="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6" actId="947"/>
          <ac:spMkLst>
            <pc:docMk/>
            <pc:sldMk cId="0" sldId="262"/>
            <ac:spMk id="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5" actId="947"/>
          <ac:spMkLst>
            <pc:docMk/>
            <pc:sldMk cId="0" sldId="262"/>
            <ac:spMk id="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18" actId="947"/>
          <ac:spMkLst>
            <pc:docMk/>
            <pc:sldMk cId="0" sldId="262"/>
            <ac:spMk id="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1" actId="947"/>
          <ac:spMkLst>
            <pc:docMk/>
            <pc:sldMk cId="0" sldId="262"/>
            <ac:spMk id="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1" v="67905" actId="947"/>
          <ac:spMkLst>
            <pc:docMk/>
            <pc:sldMk cId="0" sldId="262"/>
            <ac:spMk id="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2" actId="947"/>
          <ac:spMkLst>
            <pc:docMk/>
            <pc:sldMk cId="0" sldId="262"/>
            <ac:spMk id="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7" actId="947"/>
          <ac:spMkLst>
            <pc:docMk/>
            <pc:sldMk cId="0" sldId="262"/>
            <ac:spMk id="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82" v="67923" actId="947"/>
          <ac:spMkLst>
            <pc:docMk/>
            <pc:sldMk cId="0" sldId="262"/>
            <ac:spMk id="387" creationId="{00000000-0000-0000-0000-000000000000}"/>
          </ac:spMkLst>
        </pc:spChg>
        <pc:graphicFrameChg chg="modGraphic">
          <ac:chgData name="Cao Tianyue" userId="002e49554a3b1526" providerId="LiveId" clId="{AB94867C-7F1F-4F52-A7CC-1BBF41B9F577}" dt="2020-11-20T02:42:53.081" v="67904" actId="947"/>
          <ac:graphicFrameMkLst>
            <pc:docMk/>
            <pc:sldMk cId="0" sldId="262"/>
            <ac:graphicFrameMk id="376" creationId="{00000000-0000-0000-0000-000000000000}"/>
          </ac:graphicFrameMkLst>
        </pc:graphicFrameChg>
        <pc:graphicFrameChg chg="modGraphic">
          <ac:chgData name="Cao Tianyue" userId="002e49554a3b1526" providerId="LiveId" clId="{AB94867C-7F1F-4F52-A7CC-1BBF41B9F577}" dt="2020-11-20T02:42:53.080" v="67903" actId="947"/>
          <ac:graphicFrameMkLst>
            <pc:docMk/>
            <pc:sldMk cId="0" sldId="262"/>
            <ac:graphicFrameMk id="377" creationId="{00000000-0000-0000-0000-000000000000}"/>
          </ac:graphicFrameMkLst>
        </pc:graphicFrameChg>
      </pc:sldChg>
      <pc:sldChg chg="modSp mod">
        <pc:chgData name="Cao Tianyue" userId="002e49554a3b1526" providerId="LiveId" clId="{AB94867C-7F1F-4F52-A7CC-1BBF41B9F577}" dt="2020-11-20T02:42:53.077" v="67853" actId="947"/>
        <pc:sldMkLst>
          <pc:docMk/>
          <pc:sldMk cId="0" sldId="263"/>
        </pc:sldMkLst>
        <pc:spChg chg="mod">
          <ac:chgData name="Cao Tianyue" userId="002e49554a3b1526" providerId="LiveId" clId="{AB94867C-7F1F-4F52-A7CC-1BBF41B9F577}" dt="2020-11-20T02:42:53.077" v="67853" actId="947"/>
          <ac:spMkLst>
            <pc:docMk/>
            <pc:sldMk cId="0" sldId="263"/>
            <ac:spMk id="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3" actId="947"/>
          <ac:spMkLst>
            <pc:docMk/>
            <pc:sldMk cId="0" sldId="263"/>
            <ac:spMk id="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15" actId="947"/>
          <ac:spMkLst>
            <pc:docMk/>
            <pc:sldMk cId="0" sldId="263"/>
            <ac:spMk id="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05" actId="947"/>
          <ac:spMkLst>
            <pc:docMk/>
            <pc:sldMk cId="0" sldId="263"/>
            <ac:spMk id="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8" actId="947"/>
          <ac:spMkLst>
            <pc:docMk/>
            <pc:sldMk cId="0" sldId="263"/>
            <ac:spMk id="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19" actId="947"/>
          <ac:spMkLst>
            <pc:docMk/>
            <pc:sldMk cId="0" sldId="263"/>
            <ac:spMk id="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06" actId="947"/>
          <ac:spMkLst>
            <pc:docMk/>
            <pc:sldMk cId="0" sldId="263"/>
            <ac:spMk id="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2" actId="947"/>
          <ac:spMkLst>
            <pc:docMk/>
            <pc:sldMk cId="0" sldId="263"/>
            <ac:spMk id="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5" actId="947"/>
          <ac:spMkLst>
            <pc:docMk/>
            <pc:sldMk cId="0" sldId="263"/>
            <ac:spMk id="4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04" actId="947"/>
          <ac:spMkLst>
            <pc:docMk/>
            <pc:sldMk cId="0" sldId="263"/>
            <ac:spMk id="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6" actId="947"/>
          <ac:spMkLst>
            <pc:docMk/>
            <pc:sldMk cId="0" sldId="263"/>
            <ac:spMk id="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5" v="67803" actId="947"/>
          <ac:spMkLst>
            <pc:docMk/>
            <pc:sldMk cId="0" sldId="263"/>
            <ac:spMk id="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3" v="67791" actId="947"/>
          <ac:spMkLst>
            <pc:docMk/>
            <pc:sldMk cId="0" sldId="263"/>
            <ac:spMk id="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6" v="67828" actId="947"/>
          <ac:spMkLst>
            <pc:docMk/>
            <pc:sldMk cId="0" sldId="263"/>
            <ac:spMk id="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4" v="67797" actId="947"/>
          <ac:spMkLst>
            <pc:docMk/>
            <pc:sldMk cId="0" sldId="263"/>
            <ac:spMk id="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1" v="67764" actId="947"/>
          <ac:spMkLst>
            <pc:docMk/>
            <pc:sldMk cId="0" sldId="263"/>
            <ac:spMk id="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1" v="67756" actId="947"/>
          <ac:spMkLst>
            <pc:docMk/>
            <pc:sldMk cId="0" sldId="263"/>
            <ac:spMk id="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0" v="67749" actId="947"/>
          <ac:spMkLst>
            <pc:docMk/>
            <pc:sldMk cId="0" sldId="263"/>
            <ac:spMk id="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7" v="67849" actId="947"/>
          <ac:spMkLst>
            <pc:docMk/>
            <pc:sldMk cId="0" sldId="263"/>
            <ac:spMk id="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7" v="67845" actId="947"/>
          <ac:spMkLst>
            <pc:docMk/>
            <pc:sldMk cId="0" sldId="263"/>
            <ac:spMk id="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6" v="67841" actId="947"/>
          <ac:spMkLst>
            <pc:docMk/>
            <pc:sldMk cId="0" sldId="263"/>
            <ac:spMk id="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6" v="67837" actId="947"/>
          <ac:spMkLst>
            <pc:docMk/>
            <pc:sldMk cId="0" sldId="263"/>
            <ac:spMk id="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6" v="67827" actId="947"/>
          <ac:spMkLst>
            <pc:docMk/>
            <pc:sldMk cId="0" sldId="263"/>
            <ac:spMk id="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3" v="67789" actId="947"/>
          <ac:spMkLst>
            <pc:docMk/>
            <pc:sldMk cId="0" sldId="263"/>
            <ac:spMk id="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1" v="67763" actId="947"/>
          <ac:spMkLst>
            <pc:docMk/>
            <pc:sldMk cId="0" sldId="263"/>
            <ac:spMk id="4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1" v="67755" actId="947"/>
          <ac:spMkLst>
            <pc:docMk/>
            <pc:sldMk cId="0" sldId="263"/>
            <ac:spMk id="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0" v="67745" actId="947"/>
          <ac:spMkLst>
            <pc:docMk/>
            <pc:sldMk cId="0" sldId="263"/>
            <ac:spMk id="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6" v="67833" actId="947"/>
          <ac:spMkLst>
            <pc:docMk/>
            <pc:sldMk cId="0" sldId="263"/>
            <ac:spMk id="42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70" v="67741" actId="947"/>
        <pc:sldMkLst>
          <pc:docMk/>
          <pc:sldMk cId="0" sldId="264"/>
        </pc:sldMkLst>
        <pc:spChg chg="mod">
          <ac:chgData name="Cao Tianyue" userId="002e49554a3b1526" providerId="LiveId" clId="{AB94867C-7F1F-4F52-A7CC-1BBF41B9F577}" dt="2020-11-20T02:42:53.070" v="67741" actId="947"/>
          <ac:spMkLst>
            <pc:docMk/>
            <pc:sldMk cId="0" sldId="264"/>
            <ac:spMk id="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70" v="67737" actId="947"/>
          <ac:spMkLst>
            <pc:docMk/>
            <pc:sldMk cId="0" sldId="264"/>
            <ac:spMk id="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9" v="67733" actId="947"/>
          <ac:spMkLst>
            <pc:docMk/>
            <pc:sldMk cId="0" sldId="264"/>
            <ac:spMk id="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9" v="67729" actId="947"/>
          <ac:spMkLst>
            <pc:docMk/>
            <pc:sldMk cId="0" sldId="264"/>
            <ac:spMk id="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9" v="67725" actId="947"/>
          <ac:spMkLst>
            <pc:docMk/>
            <pc:sldMk cId="0" sldId="264"/>
            <ac:spMk id="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9" v="67721" actId="947"/>
          <ac:spMkLst>
            <pc:docMk/>
            <pc:sldMk cId="0" sldId="264"/>
            <ac:spMk id="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8" v="67717" actId="947"/>
          <ac:spMkLst>
            <pc:docMk/>
            <pc:sldMk cId="0" sldId="264"/>
            <ac:spMk id="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8" v="67700" actId="947"/>
          <ac:spMkLst>
            <pc:docMk/>
            <pc:sldMk cId="0" sldId="264"/>
            <ac:spMk id="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7" v="67694" actId="947"/>
          <ac:spMkLst>
            <pc:docMk/>
            <pc:sldMk cId="0" sldId="264"/>
            <ac:spMk id="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6" v="67684" actId="947"/>
          <ac:spMkLst>
            <pc:docMk/>
            <pc:sldMk cId="0" sldId="264"/>
            <ac:spMk id="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6" v="67683" actId="947"/>
          <ac:spMkLst>
            <pc:docMk/>
            <pc:sldMk cId="0" sldId="264"/>
            <ac:spMk id="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6" v="67678" actId="947"/>
          <ac:spMkLst>
            <pc:docMk/>
            <pc:sldMk cId="0" sldId="264"/>
            <ac:spMk id="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7" v="67697" actId="947"/>
          <ac:spMkLst>
            <pc:docMk/>
            <pc:sldMk cId="0" sldId="264"/>
            <ac:spMk id="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6" v="67688" actId="947"/>
          <ac:spMkLst>
            <pc:docMk/>
            <pc:sldMk cId="0" sldId="264"/>
            <ac:spMk id="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8" v="67703" actId="947"/>
          <ac:spMkLst>
            <pc:docMk/>
            <pc:sldMk cId="0" sldId="264"/>
            <ac:spMk id="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5" v="67672" actId="947"/>
          <ac:spMkLst>
            <pc:docMk/>
            <pc:sldMk cId="0" sldId="264"/>
            <ac:spMk id="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5" v="67677" actId="947"/>
          <ac:spMkLst>
            <pc:docMk/>
            <pc:sldMk cId="0" sldId="264"/>
            <ac:spMk id="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5" v="67674" actId="947"/>
          <ac:spMkLst>
            <pc:docMk/>
            <pc:sldMk cId="0" sldId="264"/>
            <ac:spMk id="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8" v="67713" actId="947"/>
          <ac:spMkLst>
            <pc:docMk/>
            <pc:sldMk cId="0" sldId="264"/>
            <ac:spMk id="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5" v="67676" actId="947"/>
          <ac:spMkLst>
            <pc:docMk/>
            <pc:sldMk cId="0" sldId="264"/>
            <ac:spMk id="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8" v="67709" actId="947"/>
          <ac:spMkLst>
            <pc:docMk/>
            <pc:sldMk cId="0" sldId="264"/>
            <ac:spMk id="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7" v="67696" actId="947"/>
          <ac:spMkLst>
            <pc:docMk/>
            <pc:sldMk cId="0" sldId="264"/>
            <ac:spMk id="45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63" v="67653" actId="947"/>
        <pc:sldMkLst>
          <pc:docMk/>
          <pc:sldMk cId="0" sldId="265"/>
        </pc:sldMkLst>
        <pc:spChg chg="mod">
          <ac:chgData name="Cao Tianyue" userId="002e49554a3b1526" providerId="LiveId" clId="{AB94867C-7F1F-4F52-A7CC-1BBF41B9F577}" dt="2020-11-20T02:42:53.063" v="67653" actId="947"/>
          <ac:spMkLst>
            <pc:docMk/>
            <pc:sldMk cId="0" sldId="265"/>
            <ac:spMk id="46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63" v="67649" actId="947"/>
        <pc:sldMkLst>
          <pc:docMk/>
          <pc:sldMk cId="0" sldId="266"/>
        </pc:sldMkLst>
        <pc:spChg chg="mod">
          <ac:chgData name="Cao Tianyue" userId="002e49554a3b1526" providerId="LiveId" clId="{AB94867C-7F1F-4F52-A7CC-1BBF41B9F577}" dt="2020-11-20T02:42:53.063" v="67649" actId="947"/>
          <ac:spMkLst>
            <pc:docMk/>
            <pc:sldMk cId="0" sldId="266"/>
            <ac:spMk id="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3" v="67645" actId="947"/>
          <ac:spMkLst>
            <pc:docMk/>
            <pc:sldMk cId="0" sldId="266"/>
            <ac:spMk id="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3" v="67641" actId="947"/>
          <ac:spMkLst>
            <pc:docMk/>
            <pc:sldMk cId="0" sldId="266"/>
            <ac:spMk id="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2" v="67637" actId="947"/>
          <ac:spMkLst>
            <pc:docMk/>
            <pc:sldMk cId="0" sldId="266"/>
            <ac:spMk id="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2" v="67633" actId="947"/>
          <ac:spMkLst>
            <pc:docMk/>
            <pc:sldMk cId="0" sldId="266"/>
            <ac:spMk id="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2" v="67629" actId="947"/>
          <ac:spMkLst>
            <pc:docMk/>
            <pc:sldMk cId="0" sldId="266"/>
            <ac:spMk id="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2" v="67625" actId="947"/>
          <ac:spMkLst>
            <pc:docMk/>
            <pc:sldMk cId="0" sldId="266"/>
            <ac:spMk id="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1" v="67621" actId="947"/>
          <ac:spMkLst>
            <pc:docMk/>
            <pc:sldMk cId="0" sldId="266"/>
            <ac:spMk id="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1" v="67617" actId="947"/>
          <ac:spMkLst>
            <pc:docMk/>
            <pc:sldMk cId="0" sldId="266"/>
            <ac:spMk id="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1" v="67613" actId="947"/>
          <ac:spMkLst>
            <pc:docMk/>
            <pc:sldMk cId="0" sldId="266"/>
            <ac:spMk id="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1" v="67609" actId="947"/>
          <ac:spMkLst>
            <pc:docMk/>
            <pc:sldMk cId="0" sldId="266"/>
            <ac:spMk id="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0" v="67605" actId="947"/>
          <ac:spMkLst>
            <pc:docMk/>
            <pc:sldMk cId="0" sldId="266"/>
            <ac:spMk id="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0" v="67601" actId="947"/>
          <ac:spMkLst>
            <pc:docMk/>
            <pc:sldMk cId="0" sldId="266"/>
            <ac:spMk id="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0" v="67597" actId="947"/>
          <ac:spMkLst>
            <pc:docMk/>
            <pc:sldMk cId="0" sldId="266"/>
            <ac:spMk id="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60" v="67593" actId="947"/>
          <ac:spMkLst>
            <pc:docMk/>
            <pc:sldMk cId="0" sldId="266"/>
            <ac:spMk id="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9" v="67589" actId="947"/>
          <ac:spMkLst>
            <pc:docMk/>
            <pc:sldMk cId="0" sldId="266"/>
            <ac:spMk id="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9" v="67585" actId="947"/>
          <ac:spMkLst>
            <pc:docMk/>
            <pc:sldMk cId="0" sldId="266"/>
            <ac:spMk id="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9" v="67581" actId="947"/>
          <ac:spMkLst>
            <pc:docMk/>
            <pc:sldMk cId="0" sldId="266"/>
            <ac:spMk id="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9" v="67577" actId="947"/>
          <ac:spMkLst>
            <pc:docMk/>
            <pc:sldMk cId="0" sldId="266"/>
            <ac:spMk id="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8" v="67573" actId="947"/>
          <ac:spMkLst>
            <pc:docMk/>
            <pc:sldMk cId="0" sldId="266"/>
            <ac:spMk id="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8" v="67569" actId="947"/>
          <ac:spMkLst>
            <pc:docMk/>
            <pc:sldMk cId="0" sldId="266"/>
            <ac:spMk id="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8" v="67565" actId="947"/>
          <ac:spMkLst>
            <pc:docMk/>
            <pc:sldMk cId="0" sldId="266"/>
            <ac:spMk id="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8" v="67561" actId="947"/>
          <ac:spMkLst>
            <pc:docMk/>
            <pc:sldMk cId="0" sldId="266"/>
            <ac:spMk id="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7" v="67557" actId="947"/>
          <ac:spMkLst>
            <pc:docMk/>
            <pc:sldMk cId="0" sldId="266"/>
            <ac:spMk id="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7" v="67553" actId="947"/>
          <ac:spMkLst>
            <pc:docMk/>
            <pc:sldMk cId="0" sldId="266"/>
            <ac:spMk id="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7" v="67549" actId="947"/>
          <ac:spMkLst>
            <pc:docMk/>
            <pc:sldMk cId="0" sldId="266"/>
            <ac:spMk id="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7" v="67545" actId="947"/>
          <ac:spMkLst>
            <pc:docMk/>
            <pc:sldMk cId="0" sldId="266"/>
            <ac:spMk id="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6" v="67541" actId="947"/>
          <ac:spMkLst>
            <pc:docMk/>
            <pc:sldMk cId="0" sldId="266"/>
            <ac:spMk id="4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6" v="67537" actId="947"/>
          <ac:spMkLst>
            <pc:docMk/>
            <pc:sldMk cId="0" sldId="266"/>
            <ac:spMk id="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6" v="67533" actId="947"/>
          <ac:spMkLst>
            <pc:docMk/>
            <pc:sldMk cId="0" sldId="266"/>
            <ac:spMk id="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6" v="67529" actId="947"/>
          <ac:spMkLst>
            <pc:docMk/>
            <pc:sldMk cId="0" sldId="266"/>
            <ac:spMk id="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5" v="67525" actId="947"/>
          <ac:spMkLst>
            <pc:docMk/>
            <pc:sldMk cId="0" sldId="266"/>
            <ac:spMk id="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5" v="67521" actId="947"/>
          <ac:spMkLst>
            <pc:docMk/>
            <pc:sldMk cId="0" sldId="266"/>
            <ac:spMk id="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5" v="67517" actId="947"/>
          <ac:spMkLst>
            <pc:docMk/>
            <pc:sldMk cId="0" sldId="266"/>
            <ac:spMk id="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5" v="67513" actId="947"/>
          <ac:spMkLst>
            <pc:docMk/>
            <pc:sldMk cId="0" sldId="266"/>
            <ac:spMk id="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4" v="67509" actId="947"/>
          <ac:spMkLst>
            <pc:docMk/>
            <pc:sldMk cId="0" sldId="266"/>
            <ac:spMk id="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4" v="67505" actId="947"/>
          <ac:spMkLst>
            <pc:docMk/>
            <pc:sldMk cId="0" sldId="266"/>
            <ac:spMk id="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4" v="67501" actId="947"/>
          <ac:spMkLst>
            <pc:docMk/>
            <pc:sldMk cId="0" sldId="266"/>
            <ac:spMk id="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4" v="67497" actId="947"/>
          <ac:spMkLst>
            <pc:docMk/>
            <pc:sldMk cId="0" sldId="266"/>
            <ac:spMk id="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4" v="67493" actId="947"/>
          <ac:spMkLst>
            <pc:docMk/>
            <pc:sldMk cId="0" sldId="266"/>
            <ac:spMk id="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3" v="67489" actId="947"/>
          <ac:spMkLst>
            <pc:docMk/>
            <pc:sldMk cId="0" sldId="266"/>
            <ac:spMk id="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3" v="67485" actId="947"/>
          <ac:spMkLst>
            <pc:docMk/>
            <pc:sldMk cId="0" sldId="266"/>
            <ac:spMk id="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3" v="67481" actId="947"/>
          <ac:spMkLst>
            <pc:docMk/>
            <pc:sldMk cId="0" sldId="266"/>
            <ac:spMk id="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3" v="67477" actId="947"/>
          <ac:spMkLst>
            <pc:docMk/>
            <pc:sldMk cId="0" sldId="266"/>
            <ac:spMk id="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2" v="67473" actId="947"/>
          <ac:spMkLst>
            <pc:docMk/>
            <pc:sldMk cId="0" sldId="266"/>
            <ac:spMk id="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2" v="67469" actId="947"/>
          <ac:spMkLst>
            <pc:docMk/>
            <pc:sldMk cId="0" sldId="266"/>
            <ac:spMk id="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2" v="67465" actId="947"/>
          <ac:spMkLst>
            <pc:docMk/>
            <pc:sldMk cId="0" sldId="266"/>
            <ac:spMk id="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1" v="67461" actId="947"/>
          <ac:spMkLst>
            <pc:docMk/>
            <pc:sldMk cId="0" sldId="266"/>
            <ac:spMk id="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1" v="67457" actId="947"/>
          <ac:spMkLst>
            <pc:docMk/>
            <pc:sldMk cId="0" sldId="266"/>
            <ac:spMk id="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1" v="67453" actId="947"/>
          <ac:spMkLst>
            <pc:docMk/>
            <pc:sldMk cId="0" sldId="266"/>
            <ac:spMk id="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1" v="67449" actId="947"/>
          <ac:spMkLst>
            <pc:docMk/>
            <pc:sldMk cId="0" sldId="266"/>
            <ac:spMk id="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0" v="67445" actId="947"/>
          <ac:spMkLst>
            <pc:docMk/>
            <pc:sldMk cId="0" sldId="266"/>
            <ac:spMk id="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7" v="67393" actId="947"/>
          <ac:spMkLst>
            <pc:docMk/>
            <pc:sldMk cId="0" sldId="266"/>
            <ac:spMk id="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0" v="67441" actId="947"/>
          <ac:spMkLst>
            <pc:docMk/>
            <pc:sldMk cId="0" sldId="266"/>
            <ac:spMk id="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14" actId="947"/>
          <ac:spMkLst>
            <pc:docMk/>
            <pc:sldMk cId="0" sldId="266"/>
            <ac:spMk id="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0" v="67437" actId="947"/>
          <ac:spMkLst>
            <pc:docMk/>
            <pc:sldMk cId="0" sldId="266"/>
            <ac:spMk id="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8" v="67398" actId="947"/>
          <ac:spMkLst>
            <pc:docMk/>
            <pc:sldMk cId="0" sldId="266"/>
            <ac:spMk id="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50" v="67433" actId="947"/>
          <ac:spMkLst>
            <pc:docMk/>
            <pc:sldMk cId="0" sldId="266"/>
            <ac:spMk id="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8" v="67396" actId="947"/>
          <ac:spMkLst>
            <pc:docMk/>
            <pc:sldMk cId="0" sldId="266"/>
            <ac:spMk id="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29" actId="947"/>
          <ac:spMkLst>
            <pc:docMk/>
            <pc:sldMk cId="0" sldId="266"/>
            <ac:spMk id="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8" v="67403" actId="947"/>
          <ac:spMkLst>
            <pc:docMk/>
            <pc:sldMk cId="0" sldId="266"/>
            <ac:spMk id="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12" actId="947"/>
          <ac:spMkLst>
            <pc:docMk/>
            <pc:sldMk cId="0" sldId="266"/>
            <ac:spMk id="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19" actId="947"/>
          <ac:spMkLst>
            <pc:docMk/>
            <pc:sldMk cId="0" sldId="266"/>
            <ac:spMk id="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20" actId="947"/>
          <ac:spMkLst>
            <pc:docMk/>
            <pc:sldMk cId="0" sldId="266"/>
            <ac:spMk id="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8" v="67399" actId="947"/>
          <ac:spMkLst>
            <pc:docMk/>
            <pc:sldMk cId="0" sldId="266"/>
            <ac:spMk id="5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7" v="67387" actId="947"/>
          <ac:spMkLst>
            <pc:docMk/>
            <pc:sldMk cId="0" sldId="266"/>
            <ac:spMk id="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15" actId="947"/>
          <ac:spMkLst>
            <pc:docMk/>
            <pc:sldMk cId="0" sldId="266"/>
            <ac:spMk id="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9" v="67408" actId="947"/>
          <ac:spMkLst>
            <pc:docMk/>
            <pc:sldMk cId="0" sldId="266"/>
            <ac:spMk id="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8" v="67406" actId="947"/>
          <ac:spMkLst>
            <pc:docMk/>
            <pc:sldMk cId="0" sldId="266"/>
            <ac:spMk id="537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46" v="67373" actId="947"/>
        <pc:sldMkLst>
          <pc:docMk/>
          <pc:sldMk cId="0" sldId="267"/>
        </pc:sldMkLst>
        <pc:spChg chg="mod">
          <ac:chgData name="Cao Tianyue" userId="002e49554a3b1526" providerId="LiveId" clId="{AB94867C-7F1F-4F52-A7CC-1BBF41B9F577}" dt="2020-11-20T02:42:53.046" v="67373" actId="947"/>
          <ac:spMkLst>
            <pc:docMk/>
            <pc:sldMk cId="0" sldId="267"/>
            <ac:spMk id="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56" actId="947"/>
          <ac:spMkLst>
            <pc:docMk/>
            <pc:sldMk cId="0" sldId="267"/>
            <ac:spMk id="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58" actId="947"/>
          <ac:spMkLst>
            <pc:docMk/>
            <pc:sldMk cId="0" sldId="267"/>
            <ac:spMk id="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55" actId="947"/>
          <ac:spMkLst>
            <pc:docMk/>
            <pc:sldMk cId="0" sldId="267"/>
            <ac:spMk id="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57" actId="947"/>
          <ac:spMkLst>
            <pc:docMk/>
            <pc:sldMk cId="0" sldId="267"/>
            <ac:spMk id="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67" actId="947"/>
          <ac:spMkLst>
            <pc:docMk/>
            <pc:sldMk cId="0" sldId="267"/>
            <ac:spMk id="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4" v="67344" actId="947"/>
          <ac:spMkLst>
            <pc:docMk/>
            <pc:sldMk cId="0" sldId="267"/>
            <ac:spMk id="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3" v="67336" actId="947"/>
          <ac:spMkLst>
            <pc:docMk/>
            <pc:sldMk cId="0" sldId="267"/>
            <ac:spMk id="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3" v="67328" actId="947"/>
          <ac:spMkLst>
            <pc:docMk/>
            <pc:sldMk cId="0" sldId="267"/>
            <ac:spMk id="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2" v="67320" actId="947"/>
          <ac:spMkLst>
            <pc:docMk/>
            <pc:sldMk cId="0" sldId="267"/>
            <ac:spMk id="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2" v="67312" actId="947"/>
          <ac:spMkLst>
            <pc:docMk/>
            <pc:sldMk cId="0" sldId="267"/>
            <ac:spMk id="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1" v="67304" actId="947"/>
          <ac:spMkLst>
            <pc:docMk/>
            <pc:sldMk cId="0" sldId="267"/>
            <ac:spMk id="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0" v="67296" actId="947"/>
          <ac:spMkLst>
            <pc:docMk/>
            <pc:sldMk cId="0" sldId="267"/>
            <ac:spMk id="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0" v="67288" actId="947"/>
          <ac:spMkLst>
            <pc:docMk/>
            <pc:sldMk cId="0" sldId="267"/>
            <ac:spMk id="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9" v="67280" actId="947"/>
          <ac:spMkLst>
            <pc:docMk/>
            <pc:sldMk cId="0" sldId="267"/>
            <ac:spMk id="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9" v="67271" actId="947"/>
          <ac:spMkLst>
            <pc:docMk/>
            <pc:sldMk cId="0" sldId="267"/>
            <ac:spMk id="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8" v="67264" actId="947"/>
          <ac:spMkLst>
            <pc:docMk/>
            <pc:sldMk cId="0" sldId="267"/>
            <ac:spMk id="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8" v="67255" actId="947"/>
          <ac:spMkLst>
            <pc:docMk/>
            <pc:sldMk cId="0" sldId="267"/>
            <ac:spMk id="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7" v="67247" actId="947"/>
          <ac:spMkLst>
            <pc:docMk/>
            <pc:sldMk cId="0" sldId="267"/>
            <ac:spMk id="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7" v="67239" actId="947"/>
          <ac:spMkLst>
            <pc:docMk/>
            <pc:sldMk cId="0" sldId="267"/>
            <ac:spMk id="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6" v="67230" actId="947"/>
          <ac:spMkLst>
            <pc:docMk/>
            <pc:sldMk cId="0" sldId="267"/>
            <ac:spMk id="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6" v="67221" actId="947"/>
          <ac:spMkLst>
            <pc:docMk/>
            <pc:sldMk cId="0" sldId="267"/>
            <ac:spMk id="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6" v="67217" actId="947"/>
          <ac:spMkLst>
            <pc:docMk/>
            <pc:sldMk cId="0" sldId="267"/>
            <ac:spMk id="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5" v="67213" actId="947"/>
          <ac:spMkLst>
            <pc:docMk/>
            <pc:sldMk cId="0" sldId="267"/>
            <ac:spMk id="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5" v="67209" actId="947"/>
          <ac:spMkLst>
            <pc:docMk/>
            <pc:sldMk cId="0" sldId="267"/>
            <ac:spMk id="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5" v="67205" actId="947"/>
          <ac:spMkLst>
            <pc:docMk/>
            <pc:sldMk cId="0" sldId="267"/>
            <ac:spMk id="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5" v="67201" actId="947"/>
          <ac:spMkLst>
            <pc:docMk/>
            <pc:sldMk cId="0" sldId="267"/>
            <ac:spMk id="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4" v="67197" actId="947"/>
          <ac:spMkLst>
            <pc:docMk/>
            <pc:sldMk cId="0" sldId="267"/>
            <ac:spMk id="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4" v="67193" actId="947"/>
          <ac:spMkLst>
            <pc:docMk/>
            <pc:sldMk cId="0" sldId="267"/>
            <ac:spMk id="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5" v="67368" actId="947"/>
          <ac:spMkLst>
            <pc:docMk/>
            <pc:sldMk cId="0" sldId="267"/>
            <ac:spMk id="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4" v="67343" actId="947"/>
          <ac:spMkLst>
            <pc:docMk/>
            <pc:sldMk cId="0" sldId="267"/>
            <ac:spMk id="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3" v="67335" actId="947"/>
          <ac:spMkLst>
            <pc:docMk/>
            <pc:sldMk cId="0" sldId="267"/>
            <ac:spMk id="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3" v="67327" actId="947"/>
          <ac:spMkLst>
            <pc:docMk/>
            <pc:sldMk cId="0" sldId="267"/>
            <ac:spMk id="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2" v="67319" actId="947"/>
          <ac:spMkLst>
            <pc:docMk/>
            <pc:sldMk cId="0" sldId="267"/>
            <ac:spMk id="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2" v="67311" actId="947"/>
          <ac:spMkLst>
            <pc:docMk/>
            <pc:sldMk cId="0" sldId="267"/>
            <ac:spMk id="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1" v="67303" actId="947"/>
          <ac:spMkLst>
            <pc:docMk/>
            <pc:sldMk cId="0" sldId="267"/>
            <ac:spMk id="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0" v="67295" actId="947"/>
          <ac:spMkLst>
            <pc:docMk/>
            <pc:sldMk cId="0" sldId="267"/>
            <ac:spMk id="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40" v="67287" actId="947"/>
          <ac:spMkLst>
            <pc:docMk/>
            <pc:sldMk cId="0" sldId="267"/>
            <ac:spMk id="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9" v="67279" actId="947"/>
          <ac:spMkLst>
            <pc:docMk/>
            <pc:sldMk cId="0" sldId="267"/>
            <ac:spMk id="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9" v="67272" actId="947"/>
          <ac:spMkLst>
            <pc:docMk/>
            <pc:sldMk cId="0" sldId="267"/>
            <ac:spMk id="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8" v="67263" actId="947"/>
          <ac:spMkLst>
            <pc:docMk/>
            <pc:sldMk cId="0" sldId="267"/>
            <ac:spMk id="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8" v="67256" actId="947"/>
          <ac:spMkLst>
            <pc:docMk/>
            <pc:sldMk cId="0" sldId="267"/>
            <ac:spMk id="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8" v="67248" actId="947"/>
          <ac:spMkLst>
            <pc:docMk/>
            <pc:sldMk cId="0" sldId="267"/>
            <ac:spMk id="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7" v="67240" actId="947"/>
          <ac:spMkLst>
            <pc:docMk/>
            <pc:sldMk cId="0" sldId="267"/>
            <ac:spMk id="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7" v="67233" actId="947"/>
          <ac:spMkLst>
            <pc:docMk/>
            <pc:sldMk cId="0" sldId="267"/>
            <ac:spMk id="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6" v="67225" actId="947"/>
          <ac:spMkLst>
            <pc:docMk/>
            <pc:sldMk cId="0" sldId="267"/>
            <ac:spMk id="59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34" v="67189" actId="947"/>
        <pc:sldMkLst>
          <pc:docMk/>
          <pc:sldMk cId="0" sldId="268"/>
        </pc:sldMkLst>
        <pc:spChg chg="mod">
          <ac:chgData name="Cao Tianyue" userId="002e49554a3b1526" providerId="LiveId" clId="{AB94867C-7F1F-4F52-A7CC-1BBF41B9F577}" dt="2020-11-20T02:42:53.034" v="67189" actId="947"/>
          <ac:spMkLst>
            <pc:docMk/>
            <pc:sldMk cId="0" sldId="268"/>
            <ac:spMk id="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4" v="67183" actId="947"/>
          <ac:spMkLst>
            <pc:docMk/>
            <pc:sldMk cId="0" sldId="268"/>
            <ac:spMk id="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4" v="67184" actId="947"/>
          <ac:spMkLst>
            <pc:docMk/>
            <pc:sldMk cId="0" sldId="268"/>
            <ac:spMk id="600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33" v="67177" actId="947"/>
        <pc:sldMkLst>
          <pc:docMk/>
          <pc:sldMk cId="0" sldId="269"/>
        </pc:sldMkLst>
        <pc:spChg chg="mod">
          <ac:chgData name="Cao Tianyue" userId="002e49554a3b1526" providerId="LiveId" clId="{AB94867C-7F1F-4F52-A7CC-1BBF41B9F577}" dt="2020-11-20T02:42:53.033" v="67177" actId="947"/>
          <ac:spMkLst>
            <pc:docMk/>
            <pc:sldMk cId="0" sldId="269"/>
            <ac:spMk id="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1" v="67141" actId="947"/>
          <ac:spMkLst>
            <pc:docMk/>
            <pc:sldMk cId="0" sldId="269"/>
            <ac:spMk id="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15" actId="947"/>
          <ac:spMkLst>
            <pc:docMk/>
            <pc:sldMk cId="0" sldId="269"/>
            <ac:spMk id="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12" actId="947"/>
          <ac:spMkLst>
            <pc:docMk/>
            <pc:sldMk cId="0" sldId="269"/>
            <ac:spMk id="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2" v="67154" actId="947"/>
          <ac:spMkLst>
            <pc:docMk/>
            <pc:sldMk cId="0" sldId="269"/>
            <ac:spMk id="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8" v="67094" actId="947"/>
          <ac:spMkLst>
            <pc:docMk/>
            <pc:sldMk cId="0" sldId="269"/>
            <ac:spMk id="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7" v="67077" actId="947"/>
          <ac:spMkLst>
            <pc:docMk/>
            <pc:sldMk cId="0" sldId="269"/>
            <ac:spMk id="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2" v="67153" actId="947"/>
          <ac:spMkLst>
            <pc:docMk/>
            <pc:sldMk cId="0" sldId="269"/>
            <ac:spMk id="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8" v="67091" actId="947"/>
          <ac:spMkLst>
            <pc:docMk/>
            <pc:sldMk cId="0" sldId="269"/>
            <ac:spMk id="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2" v="67155" actId="947"/>
          <ac:spMkLst>
            <pc:docMk/>
            <pc:sldMk cId="0" sldId="269"/>
            <ac:spMk id="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22" actId="947"/>
          <ac:spMkLst>
            <pc:docMk/>
            <pc:sldMk cId="0" sldId="269"/>
            <ac:spMk id="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7" v="67081" actId="947"/>
          <ac:spMkLst>
            <pc:docMk/>
            <pc:sldMk cId="0" sldId="269"/>
            <ac:spMk id="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1" v="67131" actId="947"/>
          <ac:spMkLst>
            <pc:docMk/>
            <pc:sldMk cId="0" sldId="269"/>
            <ac:spMk id="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16" actId="947"/>
          <ac:spMkLst>
            <pc:docMk/>
            <pc:sldMk cId="0" sldId="269"/>
            <ac:spMk id="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1" v="67142" actId="947"/>
          <ac:spMkLst>
            <pc:docMk/>
            <pc:sldMk cId="0" sldId="269"/>
            <ac:spMk id="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19" actId="947"/>
          <ac:spMkLst>
            <pc:docMk/>
            <pc:sldMk cId="0" sldId="269"/>
            <ac:spMk id="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25" actId="947"/>
          <ac:spMkLst>
            <pc:docMk/>
            <pc:sldMk cId="0" sldId="269"/>
            <ac:spMk id="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3" v="67173" actId="947"/>
          <ac:spMkLst>
            <pc:docMk/>
            <pc:sldMk cId="0" sldId="269"/>
            <ac:spMk id="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1" v="67137" actId="947"/>
          <ac:spMkLst>
            <pc:docMk/>
            <pc:sldMk cId="0" sldId="269"/>
            <ac:spMk id="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3" v="67169" actId="947"/>
          <ac:spMkLst>
            <pc:docMk/>
            <pc:sldMk cId="0" sldId="269"/>
            <ac:spMk id="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0" v="67123" actId="947"/>
          <ac:spMkLst>
            <pc:docMk/>
            <pc:sldMk cId="0" sldId="269"/>
            <ac:spMk id="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2" v="67165" actId="947"/>
          <ac:spMkLst>
            <pc:docMk/>
            <pc:sldMk cId="0" sldId="269"/>
            <ac:spMk id="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1" v="67146" actId="947"/>
          <ac:spMkLst>
            <pc:docMk/>
            <pc:sldMk cId="0" sldId="269"/>
            <ac:spMk id="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32" v="67161" actId="947"/>
          <ac:spMkLst>
            <pc:docMk/>
            <pc:sldMk cId="0" sldId="269"/>
            <ac:spMk id="632" creationId="{00000000-0000-0000-0000-000000000000}"/>
          </ac:spMkLst>
        </pc:spChg>
        <pc:graphicFrameChg chg="modGraphic">
          <ac:chgData name="Cao Tianyue" userId="002e49554a3b1526" providerId="LiveId" clId="{AB94867C-7F1F-4F52-A7CC-1BBF41B9F577}" dt="2020-11-20T02:42:53.030" v="67117" actId="947"/>
          <ac:graphicFrameMkLst>
            <pc:docMk/>
            <pc:sldMk cId="0" sldId="269"/>
            <ac:graphicFrameMk id="606" creationId="{00000000-0000-0000-0000-000000000000}"/>
          </ac:graphicFrameMkLst>
        </pc:graphicFrameChg>
      </pc:sldChg>
      <pc:sldChg chg="modSp mod">
        <pc:chgData name="Cao Tianyue" userId="002e49554a3b1526" providerId="LiveId" clId="{AB94867C-7F1F-4F52-A7CC-1BBF41B9F577}" dt="2020-11-20T02:42:53.023" v="67017" actId="947"/>
        <pc:sldMkLst>
          <pc:docMk/>
          <pc:sldMk cId="0" sldId="270"/>
        </pc:sldMkLst>
        <pc:spChg chg="mod">
          <ac:chgData name="Cao Tianyue" userId="002e49554a3b1526" providerId="LiveId" clId="{AB94867C-7F1F-4F52-A7CC-1BBF41B9F577}" dt="2020-11-20T02:42:53.023" v="67017" actId="947"/>
          <ac:spMkLst>
            <pc:docMk/>
            <pc:sldMk cId="0" sldId="270"/>
            <ac:spMk id="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25" actId="947"/>
          <ac:spMkLst>
            <pc:docMk/>
            <pc:sldMk cId="0" sldId="270"/>
            <ac:spMk id="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3" v="67013" actId="947"/>
          <ac:spMkLst>
            <pc:docMk/>
            <pc:sldMk cId="0" sldId="270"/>
            <ac:spMk id="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47" actId="947"/>
          <ac:spMkLst>
            <pc:docMk/>
            <pc:sldMk cId="0" sldId="270"/>
            <ac:spMk id="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52" actId="947"/>
          <ac:spMkLst>
            <pc:docMk/>
            <pc:sldMk cId="0" sldId="270"/>
            <ac:spMk id="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3" v="67009" actId="947"/>
          <ac:spMkLst>
            <pc:docMk/>
            <pc:sldMk cId="0" sldId="270"/>
            <ac:spMk id="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26" actId="947"/>
          <ac:spMkLst>
            <pc:docMk/>
            <pc:sldMk cId="0" sldId="270"/>
            <ac:spMk id="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31" actId="947"/>
          <ac:spMkLst>
            <pc:docMk/>
            <pc:sldMk cId="0" sldId="270"/>
            <ac:spMk id="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2" v="67005" actId="947"/>
          <ac:spMkLst>
            <pc:docMk/>
            <pc:sldMk cId="0" sldId="270"/>
            <ac:spMk id="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48" actId="947"/>
          <ac:spMkLst>
            <pc:docMk/>
            <pc:sldMk cId="0" sldId="270"/>
            <ac:spMk id="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41" actId="947"/>
          <ac:spMkLst>
            <pc:docMk/>
            <pc:sldMk cId="0" sldId="270"/>
            <ac:spMk id="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2" v="67001" actId="947"/>
          <ac:spMkLst>
            <pc:docMk/>
            <pc:sldMk cId="0" sldId="270"/>
            <ac:spMk id="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30" actId="947"/>
          <ac:spMkLst>
            <pc:docMk/>
            <pc:sldMk cId="0" sldId="270"/>
            <ac:spMk id="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28" actId="947"/>
          <ac:spMkLst>
            <pc:docMk/>
            <pc:sldMk cId="0" sldId="270"/>
            <ac:spMk id="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2" v="66997" actId="947"/>
          <ac:spMkLst>
            <pc:docMk/>
            <pc:sldMk cId="0" sldId="270"/>
            <ac:spMk id="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24" actId="947"/>
          <ac:spMkLst>
            <pc:docMk/>
            <pc:sldMk cId="0" sldId="270"/>
            <ac:spMk id="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49" actId="947"/>
          <ac:spMkLst>
            <pc:docMk/>
            <pc:sldMk cId="0" sldId="270"/>
            <ac:spMk id="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2" v="66993" actId="947"/>
          <ac:spMkLst>
            <pc:docMk/>
            <pc:sldMk cId="0" sldId="270"/>
            <ac:spMk id="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46" actId="947"/>
          <ac:spMkLst>
            <pc:docMk/>
            <pc:sldMk cId="0" sldId="270"/>
            <ac:spMk id="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9" v="66936" actId="947"/>
          <ac:spMkLst>
            <pc:docMk/>
            <pc:sldMk cId="0" sldId="270"/>
            <ac:spMk id="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6" v="66897" actId="947"/>
          <ac:spMkLst>
            <pc:docMk/>
            <pc:sldMk cId="0" sldId="270"/>
            <ac:spMk id="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1" v="66989" actId="947"/>
          <ac:spMkLst>
            <pc:docMk/>
            <pc:sldMk cId="0" sldId="270"/>
            <ac:spMk id="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1" v="66985" actId="947"/>
          <ac:spMkLst>
            <pc:docMk/>
            <pc:sldMk cId="0" sldId="270"/>
            <ac:spMk id="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0" v="66961" actId="947"/>
          <ac:spMkLst>
            <pc:docMk/>
            <pc:sldMk cId="0" sldId="270"/>
            <ac:spMk id="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6" v="66908" actId="947"/>
          <ac:spMkLst>
            <pc:docMk/>
            <pc:sldMk cId="0" sldId="270"/>
            <ac:spMk id="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5" v="66893" actId="947"/>
          <ac:spMkLst>
            <pc:docMk/>
            <pc:sldMk cId="0" sldId="270"/>
            <ac:spMk id="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5" v="66889" actId="947"/>
          <ac:spMkLst>
            <pc:docMk/>
            <pc:sldMk cId="0" sldId="270"/>
            <ac:spMk id="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5" v="66885" actId="947"/>
          <ac:spMkLst>
            <pc:docMk/>
            <pc:sldMk cId="0" sldId="270"/>
            <ac:spMk id="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4" v="66881" actId="947"/>
          <ac:spMkLst>
            <pc:docMk/>
            <pc:sldMk cId="0" sldId="270"/>
            <ac:spMk id="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1" v="66981" actId="947"/>
          <ac:spMkLst>
            <pc:docMk/>
            <pc:sldMk cId="0" sldId="270"/>
            <ac:spMk id="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1" v="66977" actId="947"/>
          <ac:spMkLst>
            <pc:docMk/>
            <pc:sldMk cId="0" sldId="270"/>
            <ac:spMk id="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0" v="66973" actId="947"/>
          <ac:spMkLst>
            <pc:docMk/>
            <pc:sldMk cId="0" sldId="270"/>
            <ac:spMk id="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0" v="66969" actId="947"/>
          <ac:spMkLst>
            <pc:docMk/>
            <pc:sldMk cId="0" sldId="270"/>
            <ac:spMk id="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20" v="66965" actId="947"/>
          <ac:spMkLst>
            <pc:docMk/>
            <pc:sldMk cId="0" sldId="270"/>
            <ac:spMk id="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8" v="66935" actId="947"/>
          <ac:spMkLst>
            <pc:docMk/>
            <pc:sldMk cId="0" sldId="270"/>
            <ac:spMk id="676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14" v="66877" actId="947"/>
        <pc:sldMkLst>
          <pc:docMk/>
          <pc:sldMk cId="0" sldId="271"/>
        </pc:sldMkLst>
        <pc:spChg chg="mod">
          <ac:chgData name="Cao Tianyue" userId="002e49554a3b1526" providerId="LiveId" clId="{AB94867C-7F1F-4F52-A7CC-1BBF41B9F577}" dt="2020-11-20T02:42:53.014" v="66877" actId="947"/>
          <ac:spMkLst>
            <pc:docMk/>
            <pc:sldMk cId="0" sldId="271"/>
            <ac:spMk id="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4" v="66865" actId="947"/>
          <ac:spMkLst>
            <pc:docMk/>
            <pc:sldMk cId="0" sldId="271"/>
            <ac:spMk id="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2" v="66849" actId="947"/>
          <ac:spMkLst>
            <pc:docMk/>
            <pc:sldMk cId="0" sldId="271"/>
            <ac:spMk id="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3" v="66856" actId="947"/>
          <ac:spMkLst>
            <pc:docMk/>
            <pc:sldMk cId="0" sldId="271"/>
            <ac:spMk id="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3" v="66851" actId="947"/>
          <ac:spMkLst>
            <pc:docMk/>
            <pc:sldMk cId="0" sldId="271"/>
            <ac:spMk id="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4" v="66867" actId="947"/>
          <ac:spMkLst>
            <pc:docMk/>
            <pc:sldMk cId="0" sldId="271"/>
            <ac:spMk id="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3" v="66858" actId="947"/>
          <ac:spMkLst>
            <pc:docMk/>
            <pc:sldMk cId="0" sldId="271"/>
            <ac:spMk id="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2" v="66844" actId="947"/>
          <ac:spMkLst>
            <pc:docMk/>
            <pc:sldMk cId="0" sldId="271"/>
            <ac:spMk id="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3" v="66861" actId="947"/>
          <ac:spMkLst>
            <pc:docMk/>
            <pc:sldMk cId="0" sldId="271"/>
            <ac:spMk id="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3" v="66854" actId="947"/>
          <ac:spMkLst>
            <pc:docMk/>
            <pc:sldMk cId="0" sldId="271"/>
            <ac:spMk id="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4" v="66873" actId="947"/>
          <ac:spMkLst>
            <pc:docMk/>
            <pc:sldMk cId="0" sldId="271"/>
            <ac:spMk id="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1" v="66834" actId="947"/>
          <ac:spMkLst>
            <pc:docMk/>
            <pc:sldMk cId="0" sldId="271"/>
            <ac:spMk id="693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11" v="66829" actId="947"/>
        <pc:sldMkLst>
          <pc:docMk/>
          <pc:sldMk cId="0" sldId="272"/>
        </pc:sldMkLst>
        <pc:spChg chg="mod">
          <ac:chgData name="Cao Tianyue" userId="002e49554a3b1526" providerId="LiveId" clId="{AB94867C-7F1F-4F52-A7CC-1BBF41B9F577}" dt="2020-11-20T02:42:53.011" v="66829" actId="947"/>
          <ac:spMkLst>
            <pc:docMk/>
            <pc:sldMk cId="0" sldId="272"/>
            <ac:spMk id="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0" v="66813" actId="947"/>
          <ac:spMkLst>
            <pc:docMk/>
            <pc:sldMk cId="0" sldId="272"/>
            <ac:spMk id="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0" v="66809" actId="947"/>
          <ac:spMkLst>
            <pc:docMk/>
            <pc:sldMk cId="0" sldId="272"/>
            <ac:spMk id="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60" actId="947"/>
          <ac:spMkLst>
            <pc:docMk/>
            <pc:sldMk cId="0" sldId="272"/>
            <ac:spMk id="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3" v="66702" actId="947"/>
          <ac:spMkLst>
            <pc:docMk/>
            <pc:sldMk cId="0" sldId="272"/>
            <ac:spMk id="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6" v="66738" actId="947"/>
          <ac:spMkLst>
            <pc:docMk/>
            <pc:sldMk cId="0" sldId="272"/>
            <ac:spMk id="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1" v="66825" actId="947"/>
          <ac:spMkLst>
            <pc:docMk/>
            <pc:sldMk cId="0" sldId="272"/>
            <ac:spMk id="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5" v="66734" actId="947"/>
          <ac:spMkLst>
            <pc:docMk/>
            <pc:sldMk cId="0" sldId="272"/>
            <ac:spMk id="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4" v="66727" actId="947"/>
          <ac:spMkLst>
            <pc:docMk/>
            <pc:sldMk cId="0" sldId="272"/>
            <ac:spMk id="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0" v="66821" actId="947"/>
          <ac:spMkLst>
            <pc:docMk/>
            <pc:sldMk cId="0" sldId="272"/>
            <ac:spMk id="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4" v="66726" actId="947"/>
          <ac:spMkLst>
            <pc:docMk/>
            <pc:sldMk cId="0" sldId="272"/>
            <ac:spMk id="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5" v="66730" actId="947"/>
          <ac:spMkLst>
            <pc:docMk/>
            <pc:sldMk cId="0" sldId="272"/>
            <ac:spMk id="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10" v="66817" actId="947"/>
          <ac:spMkLst>
            <pc:docMk/>
            <pc:sldMk cId="0" sldId="272"/>
            <ac:spMk id="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6" v="66736" actId="947"/>
          <ac:spMkLst>
            <pc:docMk/>
            <pc:sldMk cId="0" sldId="272"/>
            <ac:spMk id="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2" v="66685" actId="947"/>
          <ac:spMkLst>
            <pc:docMk/>
            <pc:sldMk cId="0" sldId="272"/>
            <ac:spMk id="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9" v="66805" actId="947"/>
          <ac:spMkLst>
            <pc:docMk/>
            <pc:sldMk cId="0" sldId="272"/>
            <ac:spMk id="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9" v="66801" actId="947"/>
          <ac:spMkLst>
            <pc:docMk/>
            <pc:sldMk cId="0" sldId="272"/>
            <ac:spMk id="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61" actId="947"/>
          <ac:spMkLst>
            <pc:docMk/>
            <pc:sldMk cId="0" sldId="272"/>
            <ac:spMk id="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3" v="66699" actId="947"/>
          <ac:spMkLst>
            <pc:docMk/>
            <pc:sldMk cId="0" sldId="272"/>
            <ac:spMk id="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57" actId="947"/>
          <ac:spMkLst>
            <pc:docMk/>
            <pc:sldMk cId="0" sldId="272"/>
            <ac:spMk id="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3" v="66704" actId="947"/>
          <ac:spMkLst>
            <pc:docMk/>
            <pc:sldMk cId="0" sldId="272"/>
            <ac:spMk id="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9" v="66797" actId="947"/>
          <ac:spMkLst>
            <pc:docMk/>
            <pc:sldMk cId="0" sldId="272"/>
            <ac:spMk id="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9" v="66793" actId="947"/>
          <ac:spMkLst>
            <pc:docMk/>
            <pc:sldMk cId="0" sldId="272"/>
            <ac:spMk id="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58" actId="947"/>
          <ac:spMkLst>
            <pc:docMk/>
            <pc:sldMk cId="0" sldId="272"/>
            <ac:spMk id="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3" v="66700" actId="947"/>
          <ac:spMkLst>
            <pc:docMk/>
            <pc:sldMk cId="0" sldId="272"/>
            <ac:spMk id="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59" actId="947"/>
          <ac:spMkLst>
            <pc:docMk/>
            <pc:sldMk cId="0" sldId="272"/>
            <ac:spMk id="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2" v="66696" actId="947"/>
          <ac:spMkLst>
            <pc:docMk/>
            <pc:sldMk cId="0" sldId="272"/>
            <ac:spMk id="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1" v="66681" actId="947"/>
          <ac:spMkLst>
            <pc:docMk/>
            <pc:sldMk cId="0" sldId="272"/>
            <ac:spMk id="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8" v="66789" actId="947"/>
          <ac:spMkLst>
            <pc:docMk/>
            <pc:sldMk cId="0" sldId="272"/>
            <ac:spMk id="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8" v="66785" actId="947"/>
          <ac:spMkLst>
            <pc:docMk/>
            <pc:sldMk cId="0" sldId="272"/>
            <ac:spMk id="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8" v="66781" actId="947"/>
          <ac:spMkLst>
            <pc:docMk/>
            <pc:sldMk cId="0" sldId="272"/>
            <ac:spMk id="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8" v="66777" actId="947"/>
          <ac:spMkLst>
            <pc:docMk/>
            <pc:sldMk cId="0" sldId="272"/>
            <ac:spMk id="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4" v="66718" actId="947"/>
          <ac:spMkLst>
            <pc:docMk/>
            <pc:sldMk cId="0" sldId="272"/>
            <ac:spMk id="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8" v="66773" actId="947"/>
          <ac:spMkLst>
            <pc:docMk/>
            <pc:sldMk cId="0" sldId="272"/>
            <ac:spMk id="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6" v="66740" actId="947"/>
          <ac:spMkLst>
            <pc:docMk/>
            <pc:sldMk cId="0" sldId="272"/>
            <ac:spMk id="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6" v="66741" actId="947"/>
          <ac:spMkLst>
            <pc:docMk/>
            <pc:sldMk cId="0" sldId="272"/>
            <ac:spMk id="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7" v="66769" actId="947"/>
          <ac:spMkLst>
            <pc:docMk/>
            <pc:sldMk cId="0" sldId="272"/>
            <ac:spMk id="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4" v="66728" actId="947"/>
          <ac:spMkLst>
            <pc:docMk/>
            <pc:sldMk cId="0" sldId="272"/>
            <ac:spMk id="74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.001" v="66677" actId="947"/>
        <pc:sldMkLst>
          <pc:docMk/>
          <pc:sldMk cId="0" sldId="273"/>
        </pc:sldMkLst>
        <pc:spChg chg="mod">
          <ac:chgData name="Cao Tianyue" userId="002e49554a3b1526" providerId="LiveId" clId="{AB94867C-7F1F-4F52-A7CC-1BBF41B9F577}" dt="2020-11-20T02:42:53.001" v="66677" actId="947"/>
          <ac:spMkLst>
            <pc:docMk/>
            <pc:sldMk cId="0" sldId="273"/>
            <ac:spMk id="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001" v="66673" actId="947"/>
          <ac:spMkLst>
            <pc:docMk/>
            <pc:sldMk cId="0" sldId="273"/>
            <ac:spMk id="751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3" v="66669" actId="947"/>
        <pc:sldMkLst>
          <pc:docMk/>
          <pc:sldMk cId="0" sldId="274"/>
        </pc:sldMkLst>
        <pc:spChg chg="mod">
          <ac:chgData name="Cao Tianyue" userId="002e49554a3b1526" providerId="LiveId" clId="{AB94867C-7F1F-4F52-A7CC-1BBF41B9F577}" dt="2020-11-20T02:42:53" v="66669" actId="947"/>
          <ac:spMkLst>
            <pc:docMk/>
            <pc:sldMk cId="0" sldId="274"/>
            <ac:spMk id="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" v="66656" actId="947"/>
          <ac:spMkLst>
            <pc:docMk/>
            <pc:sldMk cId="0" sldId="274"/>
            <ac:spMk id="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" v="66655" actId="947"/>
          <ac:spMkLst>
            <pc:docMk/>
            <pc:sldMk cId="0" sldId="274"/>
            <ac:spMk id="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" v="66663" actId="947"/>
          <ac:spMkLst>
            <pc:docMk/>
            <pc:sldMk cId="0" sldId="274"/>
            <ac:spMk id="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9" v="66646" actId="947"/>
          <ac:spMkLst>
            <pc:docMk/>
            <pc:sldMk cId="0" sldId="274"/>
            <ac:spMk id="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" v="66664" actId="947"/>
          <ac:spMkLst>
            <pc:docMk/>
            <pc:sldMk cId="0" sldId="274"/>
            <ac:spMk id="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9" v="66649" actId="947"/>
          <ac:spMkLst>
            <pc:docMk/>
            <pc:sldMk cId="0" sldId="274"/>
            <ac:spMk id="764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98" v="66641" actId="947"/>
        <pc:sldMkLst>
          <pc:docMk/>
          <pc:sldMk cId="0" sldId="275"/>
        </pc:sldMkLst>
        <pc:spChg chg="mod">
          <ac:chgData name="Cao Tianyue" userId="002e49554a3b1526" providerId="LiveId" clId="{AB94867C-7F1F-4F52-A7CC-1BBF41B9F577}" dt="2020-11-20T02:42:52.998" v="66641" actId="947"/>
          <ac:spMkLst>
            <pc:docMk/>
            <pc:sldMk cId="0" sldId="275"/>
            <ac:spMk id="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602" actId="947"/>
          <ac:spMkLst>
            <pc:docMk/>
            <pc:sldMk cId="0" sldId="275"/>
            <ac:spMk id="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11" actId="947"/>
          <ac:spMkLst>
            <pc:docMk/>
            <pc:sldMk cId="0" sldId="275"/>
            <ac:spMk id="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594" actId="947"/>
          <ac:spMkLst>
            <pc:docMk/>
            <pc:sldMk cId="0" sldId="275"/>
            <ac:spMk id="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590" actId="947"/>
          <ac:spMkLst>
            <pc:docMk/>
            <pc:sldMk cId="0" sldId="275"/>
            <ac:spMk id="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15" actId="947"/>
          <ac:spMkLst>
            <pc:docMk/>
            <pc:sldMk cId="0" sldId="275"/>
            <ac:spMk id="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09" actId="947"/>
          <ac:spMkLst>
            <pc:docMk/>
            <pc:sldMk cId="0" sldId="275"/>
            <ac:spMk id="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597" actId="947"/>
          <ac:spMkLst>
            <pc:docMk/>
            <pc:sldMk cId="0" sldId="275"/>
            <ac:spMk id="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600" actId="947"/>
          <ac:spMkLst>
            <pc:docMk/>
            <pc:sldMk cId="0" sldId="275"/>
            <ac:spMk id="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05" actId="947"/>
          <ac:spMkLst>
            <pc:docMk/>
            <pc:sldMk cId="0" sldId="275"/>
            <ac:spMk id="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19" actId="947"/>
          <ac:spMkLst>
            <pc:docMk/>
            <pc:sldMk cId="0" sldId="275"/>
            <ac:spMk id="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6" v="66598" actId="947"/>
          <ac:spMkLst>
            <pc:docMk/>
            <pc:sldMk cId="0" sldId="275"/>
            <ac:spMk id="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8" v="66623" actId="947"/>
          <ac:spMkLst>
            <pc:docMk/>
            <pc:sldMk cId="0" sldId="275"/>
            <ac:spMk id="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8" v="66630" actId="947"/>
          <ac:spMkLst>
            <pc:docMk/>
            <pc:sldMk cId="0" sldId="275"/>
            <ac:spMk id="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4" v="66573" actId="947"/>
          <ac:spMkLst>
            <pc:docMk/>
            <pc:sldMk cId="0" sldId="275"/>
            <ac:spMk id="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4" v="66563" actId="947"/>
          <ac:spMkLst>
            <pc:docMk/>
            <pc:sldMk cId="0" sldId="275"/>
            <ac:spMk id="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3" v="66556" actId="947"/>
          <ac:spMkLst>
            <pc:docMk/>
            <pc:sldMk cId="0" sldId="275"/>
            <ac:spMk id="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7" v="66622" actId="947"/>
          <ac:spMkLst>
            <pc:docMk/>
            <pc:sldMk cId="0" sldId="275"/>
            <ac:spMk id="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8" v="66637" actId="947"/>
          <ac:spMkLst>
            <pc:docMk/>
            <pc:sldMk cId="0" sldId="275"/>
            <ac:spMk id="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8" v="66633" actId="947"/>
          <ac:spMkLst>
            <pc:docMk/>
            <pc:sldMk cId="0" sldId="275"/>
            <ac:spMk id="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5" v="66580" actId="947"/>
          <ac:spMkLst>
            <pc:docMk/>
            <pc:sldMk cId="0" sldId="275"/>
            <ac:spMk id="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4" v="66564" actId="947"/>
          <ac:spMkLst>
            <pc:docMk/>
            <pc:sldMk cId="0" sldId="275"/>
            <ac:spMk id="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3" v="66555" actId="947"/>
          <ac:spMkLst>
            <pc:docMk/>
            <pc:sldMk cId="0" sldId="275"/>
            <ac:spMk id="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3" v="66549" actId="947"/>
          <ac:spMkLst>
            <pc:docMk/>
            <pc:sldMk cId="0" sldId="275"/>
            <ac:spMk id="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2" v="66545" actId="947"/>
          <ac:spMkLst>
            <pc:docMk/>
            <pc:sldMk cId="0" sldId="275"/>
            <ac:spMk id="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2" v="66541" actId="947"/>
          <ac:spMkLst>
            <pc:docMk/>
            <pc:sldMk cId="0" sldId="275"/>
            <ac:spMk id="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2" v="66537" actId="947"/>
          <ac:spMkLst>
            <pc:docMk/>
            <pc:sldMk cId="0" sldId="275"/>
            <ac:spMk id="797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92" v="66533" actId="947"/>
        <pc:sldMkLst>
          <pc:docMk/>
          <pc:sldMk cId="0" sldId="276"/>
        </pc:sldMkLst>
        <pc:spChg chg="mod">
          <ac:chgData name="Cao Tianyue" userId="002e49554a3b1526" providerId="LiveId" clId="{AB94867C-7F1F-4F52-A7CC-1BBF41B9F577}" dt="2020-11-20T02:42:52.992" v="66533" actId="947"/>
          <ac:spMkLst>
            <pc:docMk/>
            <pc:sldMk cId="0" sldId="276"/>
            <ac:spMk id="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0" v="66507" actId="947"/>
          <ac:spMkLst>
            <pc:docMk/>
            <pc:sldMk cId="0" sldId="276"/>
            <ac:spMk id="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25" actId="947"/>
          <ac:spMkLst>
            <pc:docMk/>
            <pc:sldMk cId="0" sldId="276"/>
            <ac:spMk id="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8" v="66473" actId="947"/>
          <ac:spMkLst>
            <pc:docMk/>
            <pc:sldMk cId="0" sldId="276"/>
            <ac:spMk id="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8" v="66469" actId="947"/>
          <ac:spMkLst>
            <pc:docMk/>
            <pc:sldMk cId="0" sldId="276"/>
            <ac:spMk id="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7" v="66465" actId="947"/>
          <ac:spMkLst>
            <pc:docMk/>
            <pc:sldMk cId="0" sldId="276"/>
            <ac:spMk id="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7" v="66461" actId="947"/>
          <ac:spMkLst>
            <pc:docMk/>
            <pc:sldMk cId="0" sldId="276"/>
            <ac:spMk id="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7" v="66457" actId="947"/>
          <ac:spMkLst>
            <pc:docMk/>
            <pc:sldMk cId="0" sldId="276"/>
            <ac:spMk id="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7" v="66453" actId="947"/>
          <ac:spMkLst>
            <pc:docMk/>
            <pc:sldMk cId="0" sldId="276"/>
            <ac:spMk id="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6" v="66449" actId="947"/>
          <ac:spMkLst>
            <pc:docMk/>
            <pc:sldMk cId="0" sldId="276"/>
            <ac:spMk id="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11" actId="947"/>
          <ac:spMkLst>
            <pc:docMk/>
            <pc:sldMk cId="0" sldId="276"/>
            <ac:spMk id="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9" v="66494" actId="947"/>
          <ac:spMkLst>
            <pc:docMk/>
            <pc:sldMk cId="0" sldId="276"/>
            <ac:spMk id="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29" actId="947"/>
          <ac:spMkLst>
            <pc:docMk/>
            <pc:sldMk cId="0" sldId="276"/>
            <ac:spMk id="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0" v="66509" actId="947"/>
          <ac:spMkLst>
            <pc:docMk/>
            <pc:sldMk cId="0" sldId="276"/>
            <ac:spMk id="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9" v="66491" actId="947"/>
          <ac:spMkLst>
            <pc:docMk/>
            <pc:sldMk cId="0" sldId="276"/>
            <ac:spMk id="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0" v="66503" actId="947"/>
          <ac:spMkLst>
            <pc:docMk/>
            <pc:sldMk cId="0" sldId="276"/>
            <ac:spMk id="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21" actId="947"/>
          <ac:spMkLst>
            <pc:docMk/>
            <pc:sldMk cId="0" sldId="276"/>
            <ac:spMk id="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12" actId="947"/>
          <ac:spMkLst>
            <pc:docMk/>
            <pc:sldMk cId="0" sldId="276"/>
            <ac:spMk id="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0" v="66505" actId="947"/>
          <ac:spMkLst>
            <pc:docMk/>
            <pc:sldMk cId="0" sldId="276"/>
            <ac:spMk id="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0" v="66497" actId="947"/>
          <ac:spMkLst>
            <pc:docMk/>
            <pc:sldMk cId="0" sldId="276"/>
            <ac:spMk id="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91" v="66515" actId="947"/>
          <ac:spMkLst>
            <pc:docMk/>
            <pc:sldMk cId="0" sldId="276"/>
            <ac:spMk id="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9" v="66490" actId="947"/>
          <ac:spMkLst>
            <pc:docMk/>
            <pc:sldMk cId="0" sldId="276"/>
            <ac:spMk id="824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86" v="66445" actId="947"/>
        <pc:sldMkLst>
          <pc:docMk/>
          <pc:sldMk cId="0" sldId="277"/>
        </pc:sldMkLst>
        <pc:spChg chg="mod">
          <ac:chgData name="Cao Tianyue" userId="002e49554a3b1526" providerId="LiveId" clId="{AB94867C-7F1F-4F52-A7CC-1BBF41B9F577}" dt="2020-11-20T02:42:52.986" v="66445" actId="947"/>
          <ac:spMkLst>
            <pc:docMk/>
            <pc:sldMk cId="0" sldId="277"/>
            <ac:spMk id="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6" v="66441" actId="947"/>
          <ac:spMkLst>
            <pc:docMk/>
            <pc:sldMk cId="0" sldId="277"/>
            <ac:spMk id="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6" v="66438" actId="947"/>
          <ac:spMkLst>
            <pc:docMk/>
            <pc:sldMk cId="0" sldId="277"/>
            <ac:spMk id="83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85" v="66433" actId="947"/>
        <pc:sldMkLst>
          <pc:docMk/>
          <pc:sldMk cId="0" sldId="278"/>
        </pc:sldMkLst>
        <pc:spChg chg="mod">
          <ac:chgData name="Cao Tianyue" userId="002e49554a3b1526" providerId="LiveId" clId="{AB94867C-7F1F-4F52-A7CC-1BBF41B9F577}" dt="2020-11-20T02:42:52.985" v="66433" actId="947"/>
          <ac:spMkLst>
            <pc:docMk/>
            <pc:sldMk cId="0" sldId="278"/>
            <ac:spMk id="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4" v="66429" actId="947"/>
          <ac:spMkLst>
            <pc:docMk/>
            <pc:sldMk cId="0" sldId="278"/>
            <ac:spMk id="841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84" v="66425" actId="947"/>
        <pc:sldMkLst>
          <pc:docMk/>
          <pc:sldMk cId="0" sldId="279"/>
        </pc:sldMkLst>
        <pc:spChg chg="mod">
          <ac:chgData name="Cao Tianyue" userId="002e49554a3b1526" providerId="LiveId" clId="{AB94867C-7F1F-4F52-A7CC-1BBF41B9F577}" dt="2020-11-20T02:42:52.984" v="66425" actId="947"/>
          <ac:spMkLst>
            <pc:docMk/>
            <pc:sldMk cId="0" sldId="279"/>
            <ac:spMk id="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4" v="66421" actId="947"/>
          <ac:spMkLst>
            <pc:docMk/>
            <pc:sldMk cId="0" sldId="279"/>
            <ac:spMk id="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2" v="66397" actId="947"/>
          <ac:spMkLst>
            <pc:docMk/>
            <pc:sldMk cId="0" sldId="279"/>
            <ac:spMk id="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2" v="66389" actId="947"/>
          <ac:spMkLst>
            <pc:docMk/>
            <pc:sldMk cId="0" sldId="279"/>
            <ac:spMk id="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1" v="66381" actId="947"/>
          <ac:spMkLst>
            <pc:docMk/>
            <pc:sldMk cId="0" sldId="279"/>
            <ac:spMk id="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1" v="66373" actId="947"/>
          <ac:spMkLst>
            <pc:docMk/>
            <pc:sldMk cId="0" sldId="279"/>
            <ac:spMk id="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0" v="66365" actId="947"/>
          <ac:spMkLst>
            <pc:docMk/>
            <pc:sldMk cId="0" sldId="279"/>
            <ac:spMk id="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0" v="66357" actId="947"/>
          <ac:spMkLst>
            <pc:docMk/>
            <pc:sldMk cId="0" sldId="279"/>
            <ac:spMk id="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9" v="66349" actId="947"/>
          <ac:spMkLst>
            <pc:docMk/>
            <pc:sldMk cId="0" sldId="279"/>
            <ac:spMk id="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9" v="66341" actId="947"/>
          <ac:spMkLst>
            <pc:docMk/>
            <pc:sldMk cId="0" sldId="279"/>
            <ac:spMk id="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8" v="66333" actId="947"/>
          <ac:spMkLst>
            <pc:docMk/>
            <pc:sldMk cId="0" sldId="279"/>
            <ac:spMk id="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7" v="66325" actId="947"/>
          <ac:spMkLst>
            <pc:docMk/>
            <pc:sldMk cId="0" sldId="279"/>
            <ac:spMk id="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7" v="66317" actId="947"/>
          <ac:spMkLst>
            <pc:docMk/>
            <pc:sldMk cId="0" sldId="279"/>
            <ac:spMk id="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6" v="66309" actId="947"/>
          <ac:spMkLst>
            <pc:docMk/>
            <pc:sldMk cId="0" sldId="279"/>
            <ac:spMk id="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3" v="66418" actId="947"/>
          <ac:spMkLst>
            <pc:docMk/>
            <pc:sldMk cId="0" sldId="279"/>
            <ac:spMk id="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2" v="66394" actId="947"/>
          <ac:spMkLst>
            <pc:docMk/>
            <pc:sldMk cId="0" sldId="279"/>
            <ac:spMk id="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1" v="66385" actId="947"/>
          <ac:spMkLst>
            <pc:docMk/>
            <pc:sldMk cId="0" sldId="279"/>
            <ac:spMk id="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1" v="66377" actId="947"/>
          <ac:spMkLst>
            <pc:docMk/>
            <pc:sldMk cId="0" sldId="279"/>
            <ac:spMk id="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0" v="66369" actId="947"/>
          <ac:spMkLst>
            <pc:docMk/>
            <pc:sldMk cId="0" sldId="279"/>
            <ac:spMk id="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0" v="66361" actId="947"/>
          <ac:spMkLst>
            <pc:docMk/>
            <pc:sldMk cId="0" sldId="279"/>
            <ac:spMk id="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9" v="66353" actId="947"/>
          <ac:spMkLst>
            <pc:docMk/>
            <pc:sldMk cId="0" sldId="279"/>
            <ac:spMk id="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9" v="66345" actId="947"/>
          <ac:spMkLst>
            <pc:docMk/>
            <pc:sldMk cId="0" sldId="279"/>
            <ac:spMk id="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8" v="66337" actId="947"/>
          <ac:spMkLst>
            <pc:docMk/>
            <pc:sldMk cId="0" sldId="279"/>
            <ac:spMk id="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7" v="66329" actId="947"/>
          <ac:spMkLst>
            <pc:docMk/>
            <pc:sldMk cId="0" sldId="279"/>
            <ac:spMk id="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7" v="66321" actId="947"/>
          <ac:spMkLst>
            <pc:docMk/>
            <pc:sldMk cId="0" sldId="279"/>
            <ac:spMk id="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6" v="66313" actId="947"/>
          <ac:spMkLst>
            <pc:docMk/>
            <pc:sldMk cId="0" sldId="279"/>
            <ac:spMk id="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6" v="66305" actId="947"/>
          <ac:spMkLst>
            <pc:docMk/>
            <pc:sldMk cId="0" sldId="279"/>
            <ac:spMk id="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6" v="66301" actId="947"/>
          <ac:spMkLst>
            <pc:docMk/>
            <pc:sldMk cId="0" sldId="279"/>
            <ac:spMk id="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5" v="66297" actId="947"/>
          <ac:spMkLst>
            <pc:docMk/>
            <pc:sldMk cId="0" sldId="279"/>
            <ac:spMk id="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5" v="66293" actId="947"/>
          <ac:spMkLst>
            <pc:docMk/>
            <pc:sldMk cId="0" sldId="279"/>
            <ac:spMk id="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5" v="66289" actId="947"/>
          <ac:spMkLst>
            <pc:docMk/>
            <pc:sldMk cId="0" sldId="279"/>
            <ac:spMk id="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5" v="66285" actId="947"/>
          <ac:spMkLst>
            <pc:docMk/>
            <pc:sldMk cId="0" sldId="279"/>
            <ac:spMk id="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4" v="66281" actId="947"/>
          <ac:spMkLst>
            <pc:docMk/>
            <pc:sldMk cId="0" sldId="279"/>
            <ac:spMk id="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4" v="66277" actId="947"/>
          <ac:spMkLst>
            <pc:docMk/>
            <pc:sldMk cId="0" sldId="279"/>
            <ac:spMk id="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4" v="66273" actId="947"/>
          <ac:spMkLst>
            <pc:docMk/>
            <pc:sldMk cId="0" sldId="279"/>
            <ac:spMk id="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4" v="66269" actId="947"/>
          <ac:spMkLst>
            <pc:docMk/>
            <pc:sldMk cId="0" sldId="279"/>
            <ac:spMk id="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4" v="66265" actId="947"/>
          <ac:spMkLst>
            <pc:docMk/>
            <pc:sldMk cId="0" sldId="279"/>
            <ac:spMk id="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3" v="66261" actId="947"/>
          <ac:spMkLst>
            <pc:docMk/>
            <pc:sldMk cId="0" sldId="279"/>
            <ac:spMk id="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3" v="66257" actId="947"/>
          <ac:spMkLst>
            <pc:docMk/>
            <pc:sldMk cId="0" sldId="279"/>
            <ac:spMk id="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3" v="66253" actId="947"/>
          <ac:spMkLst>
            <pc:docMk/>
            <pc:sldMk cId="0" sldId="279"/>
            <ac:spMk id="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3" v="66408" actId="947"/>
          <ac:spMkLst>
            <pc:docMk/>
            <pc:sldMk cId="0" sldId="279"/>
            <ac:spMk id="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3" v="66406" actId="947"/>
          <ac:spMkLst>
            <pc:docMk/>
            <pc:sldMk cId="0" sldId="279"/>
            <ac:spMk id="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3" v="66410" actId="947"/>
          <ac:spMkLst>
            <pc:docMk/>
            <pc:sldMk cId="0" sldId="279"/>
            <ac:spMk id="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83" v="66412" actId="947"/>
          <ac:spMkLst>
            <pc:docMk/>
            <pc:sldMk cId="0" sldId="279"/>
            <ac:spMk id="891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73" v="66249" actId="947"/>
        <pc:sldMkLst>
          <pc:docMk/>
          <pc:sldMk cId="0" sldId="280"/>
        </pc:sldMkLst>
        <pc:spChg chg="mod">
          <ac:chgData name="Cao Tianyue" userId="002e49554a3b1526" providerId="LiveId" clId="{AB94867C-7F1F-4F52-A7CC-1BBF41B9F577}" dt="2020-11-20T02:42:52.973" v="66249" actId="947"/>
          <ac:spMkLst>
            <pc:docMk/>
            <pc:sldMk cId="0" sldId="280"/>
            <ac:spMk id="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1" v="66229" actId="947"/>
          <ac:spMkLst>
            <pc:docMk/>
            <pc:sldMk cId="0" sldId="280"/>
            <ac:spMk id="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2" v="66234" actId="947"/>
          <ac:spMkLst>
            <pc:docMk/>
            <pc:sldMk cId="0" sldId="280"/>
            <ac:spMk id="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1" v="66230" actId="947"/>
          <ac:spMkLst>
            <pc:docMk/>
            <pc:sldMk cId="0" sldId="280"/>
            <ac:spMk id="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1" v="66232" actId="947"/>
          <ac:spMkLst>
            <pc:docMk/>
            <pc:sldMk cId="0" sldId="280"/>
            <ac:spMk id="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1" v="66227" actId="947"/>
          <ac:spMkLst>
            <pc:docMk/>
            <pc:sldMk cId="0" sldId="280"/>
            <ac:spMk id="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2" v="66241" actId="947"/>
          <ac:spMkLst>
            <pc:docMk/>
            <pc:sldMk cId="0" sldId="280"/>
            <ac:spMk id="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0" v="66213" actId="947"/>
          <ac:spMkLst>
            <pc:docMk/>
            <pc:sldMk cId="0" sldId="280"/>
            <ac:spMk id="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1" v="66228" actId="947"/>
          <ac:spMkLst>
            <pc:docMk/>
            <pc:sldMk cId="0" sldId="280"/>
            <ac:spMk id="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2" v="66245" actId="947"/>
          <ac:spMkLst>
            <pc:docMk/>
            <pc:sldMk cId="0" sldId="280"/>
            <ac:spMk id="906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70" v="66209" actId="947"/>
        <pc:sldMkLst>
          <pc:docMk/>
          <pc:sldMk cId="0" sldId="281"/>
        </pc:sldMkLst>
        <pc:spChg chg="mod">
          <ac:chgData name="Cao Tianyue" userId="002e49554a3b1526" providerId="LiveId" clId="{AB94867C-7F1F-4F52-A7CC-1BBF41B9F577}" dt="2020-11-20T02:42:52.970" v="66209" actId="947"/>
          <ac:spMkLst>
            <pc:docMk/>
            <pc:sldMk cId="0" sldId="281"/>
            <ac:spMk id="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8" v="66183" actId="947"/>
          <ac:spMkLst>
            <pc:docMk/>
            <pc:sldMk cId="0" sldId="281"/>
            <ac:spMk id="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57" actId="947"/>
          <ac:spMkLst>
            <pc:docMk/>
            <pc:sldMk cId="0" sldId="281"/>
            <ac:spMk id="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5" v="66127" actId="947"/>
          <ac:spMkLst>
            <pc:docMk/>
            <pc:sldMk cId="0" sldId="281"/>
            <ac:spMk id="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3" v="66101" actId="947"/>
          <ac:spMkLst>
            <pc:docMk/>
            <pc:sldMk cId="0" sldId="281"/>
            <ac:spMk id="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2" v="66072" actId="947"/>
          <ac:spMkLst>
            <pc:docMk/>
            <pc:sldMk cId="0" sldId="281"/>
            <ac:spMk id="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0" v="66045" actId="947"/>
          <ac:spMkLst>
            <pc:docMk/>
            <pc:sldMk cId="0" sldId="281"/>
            <ac:spMk id="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9" v="66023" actId="947"/>
          <ac:spMkLst>
            <pc:docMk/>
            <pc:sldMk cId="0" sldId="281"/>
            <ac:spMk id="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8" v="66007" actId="947"/>
          <ac:spMkLst>
            <pc:docMk/>
            <pc:sldMk cId="0" sldId="281"/>
            <ac:spMk id="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7" v="65990" actId="947"/>
          <ac:spMkLst>
            <pc:docMk/>
            <pc:sldMk cId="0" sldId="281"/>
            <ac:spMk id="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6" v="65973" actId="947"/>
          <ac:spMkLst>
            <pc:docMk/>
            <pc:sldMk cId="0" sldId="281"/>
            <ac:spMk id="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5" v="65958" actId="947"/>
          <ac:spMkLst>
            <pc:docMk/>
            <pc:sldMk cId="0" sldId="281"/>
            <ac:spMk id="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4" v="65941" actId="947"/>
          <ac:spMkLst>
            <pc:docMk/>
            <pc:sldMk cId="0" sldId="281"/>
            <ac:spMk id="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3" v="65926" actId="947"/>
          <ac:spMkLst>
            <pc:docMk/>
            <pc:sldMk cId="0" sldId="281"/>
            <ac:spMk id="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185" actId="947"/>
          <ac:spMkLst>
            <pc:docMk/>
            <pc:sldMk cId="0" sldId="281"/>
            <ac:spMk id="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6" v="66154" actId="947"/>
          <ac:spMkLst>
            <pc:docMk/>
            <pc:sldMk cId="0" sldId="281"/>
            <ac:spMk id="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5" v="66124" actId="947"/>
          <ac:spMkLst>
            <pc:docMk/>
            <pc:sldMk cId="0" sldId="281"/>
            <ac:spMk id="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3" v="66094" actId="947"/>
          <ac:spMkLst>
            <pc:docMk/>
            <pc:sldMk cId="0" sldId="281"/>
            <ac:spMk id="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1" v="66065" actId="947"/>
          <ac:spMkLst>
            <pc:docMk/>
            <pc:sldMk cId="0" sldId="281"/>
            <ac:spMk id="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0" v="66037" actId="947"/>
          <ac:spMkLst>
            <pc:docMk/>
            <pc:sldMk cId="0" sldId="281"/>
            <ac:spMk id="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8" v="66014" actId="947"/>
          <ac:spMkLst>
            <pc:docMk/>
            <pc:sldMk cId="0" sldId="281"/>
            <ac:spMk id="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7" v="65998" actId="947"/>
          <ac:spMkLst>
            <pc:docMk/>
            <pc:sldMk cId="0" sldId="281"/>
            <ac:spMk id="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6" v="65983" actId="947"/>
          <ac:spMkLst>
            <pc:docMk/>
            <pc:sldMk cId="0" sldId="281"/>
            <ac:spMk id="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5" v="65967" actId="947"/>
          <ac:spMkLst>
            <pc:docMk/>
            <pc:sldMk cId="0" sldId="281"/>
            <ac:spMk id="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4" v="65951" actId="947"/>
          <ac:spMkLst>
            <pc:docMk/>
            <pc:sldMk cId="0" sldId="281"/>
            <ac:spMk id="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4" v="65936" actId="947"/>
          <ac:spMkLst>
            <pc:docMk/>
            <pc:sldMk cId="0" sldId="281"/>
            <ac:spMk id="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3" v="65920" actId="947"/>
          <ac:spMkLst>
            <pc:docMk/>
            <pc:sldMk cId="0" sldId="281"/>
            <ac:spMk id="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2" v="65909" actId="947"/>
          <ac:spMkLst>
            <pc:docMk/>
            <pc:sldMk cId="0" sldId="281"/>
            <ac:spMk id="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1" v="65897" actId="947"/>
          <ac:spMkLst>
            <pc:docMk/>
            <pc:sldMk cId="0" sldId="281"/>
            <ac:spMk id="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1" v="65885" actId="947"/>
          <ac:spMkLst>
            <pc:docMk/>
            <pc:sldMk cId="0" sldId="281"/>
            <ac:spMk id="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0" v="65873" actId="947"/>
          <ac:spMkLst>
            <pc:docMk/>
            <pc:sldMk cId="0" sldId="281"/>
            <ac:spMk id="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9" v="65865" actId="947"/>
          <ac:spMkLst>
            <pc:docMk/>
            <pc:sldMk cId="0" sldId="281"/>
            <ac:spMk id="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9" v="65857" actId="947"/>
          <ac:spMkLst>
            <pc:docMk/>
            <pc:sldMk cId="0" sldId="281"/>
            <ac:spMk id="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186" actId="947"/>
          <ac:spMkLst>
            <pc:docMk/>
            <pc:sldMk cId="0" sldId="281"/>
            <ac:spMk id="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56" actId="947"/>
          <ac:spMkLst>
            <pc:docMk/>
            <pc:sldMk cId="0" sldId="281"/>
            <ac:spMk id="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5" v="66131" actId="947"/>
          <ac:spMkLst>
            <pc:docMk/>
            <pc:sldMk cId="0" sldId="281"/>
            <ac:spMk id="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3" v="66100" actId="947"/>
          <ac:spMkLst>
            <pc:docMk/>
            <pc:sldMk cId="0" sldId="281"/>
            <ac:spMk id="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2" v="66073" actId="947"/>
          <ac:spMkLst>
            <pc:docMk/>
            <pc:sldMk cId="0" sldId="281"/>
            <ac:spMk id="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0" v="66044" actId="947"/>
          <ac:spMkLst>
            <pc:docMk/>
            <pc:sldMk cId="0" sldId="281"/>
            <ac:spMk id="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9" v="66019" actId="947"/>
          <ac:spMkLst>
            <pc:docMk/>
            <pc:sldMk cId="0" sldId="281"/>
            <ac:spMk id="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7" v="66001" actId="947"/>
          <ac:spMkLst>
            <pc:docMk/>
            <pc:sldMk cId="0" sldId="281"/>
            <ac:spMk id="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6" v="65984" actId="947"/>
          <ac:spMkLst>
            <pc:docMk/>
            <pc:sldMk cId="0" sldId="281"/>
            <ac:spMk id="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5" v="65968" actId="947"/>
          <ac:spMkLst>
            <pc:docMk/>
            <pc:sldMk cId="0" sldId="281"/>
            <ac:spMk id="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5" v="65952" actId="947"/>
          <ac:spMkLst>
            <pc:docMk/>
            <pc:sldMk cId="0" sldId="281"/>
            <ac:spMk id="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4" v="65935" actId="947"/>
          <ac:spMkLst>
            <pc:docMk/>
            <pc:sldMk cId="0" sldId="281"/>
            <ac:spMk id="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3" v="65919" actId="947"/>
          <ac:spMkLst>
            <pc:docMk/>
            <pc:sldMk cId="0" sldId="281"/>
            <ac:spMk id="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2" v="65906" actId="947"/>
          <ac:spMkLst>
            <pc:docMk/>
            <pc:sldMk cId="0" sldId="281"/>
            <ac:spMk id="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1" v="65893" actId="947"/>
          <ac:spMkLst>
            <pc:docMk/>
            <pc:sldMk cId="0" sldId="281"/>
            <ac:spMk id="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0" v="65881" actId="947"/>
          <ac:spMkLst>
            <pc:docMk/>
            <pc:sldMk cId="0" sldId="281"/>
            <ac:spMk id="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191" actId="947"/>
          <ac:spMkLst>
            <pc:docMk/>
            <pc:sldMk cId="0" sldId="281"/>
            <ac:spMk id="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64" actId="947"/>
          <ac:spMkLst>
            <pc:docMk/>
            <pc:sldMk cId="0" sldId="281"/>
            <ac:spMk id="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5" v="66135" actId="947"/>
          <ac:spMkLst>
            <pc:docMk/>
            <pc:sldMk cId="0" sldId="281"/>
            <ac:spMk id="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4" v="66108" actId="947"/>
          <ac:spMkLst>
            <pc:docMk/>
            <pc:sldMk cId="0" sldId="281"/>
            <ac:spMk id="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2" v="66079" actId="947"/>
          <ac:spMkLst>
            <pc:docMk/>
            <pc:sldMk cId="0" sldId="281"/>
            <ac:spMk id="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0" v="66050" actId="947"/>
          <ac:spMkLst>
            <pc:docMk/>
            <pc:sldMk cId="0" sldId="281"/>
            <ac:spMk id="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9" v="66024" actId="947"/>
          <ac:spMkLst>
            <pc:docMk/>
            <pc:sldMk cId="0" sldId="281"/>
            <ac:spMk id="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8" v="66008" actId="947"/>
          <ac:spMkLst>
            <pc:docMk/>
            <pc:sldMk cId="0" sldId="281"/>
            <ac:spMk id="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7" v="65993" actId="947"/>
          <ac:spMkLst>
            <pc:docMk/>
            <pc:sldMk cId="0" sldId="281"/>
            <ac:spMk id="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6" v="65977" actId="947"/>
          <ac:spMkLst>
            <pc:docMk/>
            <pc:sldMk cId="0" sldId="281"/>
            <ac:spMk id="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5" v="65961" actId="947"/>
          <ac:spMkLst>
            <pc:docMk/>
            <pc:sldMk cId="0" sldId="281"/>
            <ac:spMk id="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4" v="65945" actId="947"/>
          <ac:spMkLst>
            <pc:docMk/>
            <pc:sldMk cId="0" sldId="281"/>
            <ac:spMk id="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3" v="65929" actId="947"/>
          <ac:spMkLst>
            <pc:docMk/>
            <pc:sldMk cId="0" sldId="281"/>
            <ac:spMk id="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2" v="65913" actId="947"/>
          <ac:spMkLst>
            <pc:docMk/>
            <pc:sldMk cId="0" sldId="281"/>
            <ac:spMk id="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1" v="65901" actId="947"/>
          <ac:spMkLst>
            <pc:docMk/>
            <pc:sldMk cId="0" sldId="281"/>
            <ac:spMk id="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1" v="65890" actId="947"/>
          <ac:spMkLst>
            <pc:docMk/>
            <pc:sldMk cId="0" sldId="281"/>
            <ac:spMk id="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0" v="65877" actId="947"/>
          <ac:spMkLst>
            <pc:docMk/>
            <pc:sldMk cId="0" sldId="281"/>
            <ac:spMk id="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0" v="65869" actId="947"/>
          <ac:spMkLst>
            <pc:docMk/>
            <pc:sldMk cId="0" sldId="281"/>
            <ac:spMk id="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9" v="65861" actId="947"/>
          <ac:spMkLst>
            <pc:docMk/>
            <pc:sldMk cId="0" sldId="281"/>
            <ac:spMk id="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9" v="65853" actId="947"/>
          <ac:spMkLst>
            <pc:docMk/>
            <pc:sldMk cId="0" sldId="281"/>
            <ac:spMk id="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8" v="65849" actId="947"/>
          <ac:spMkLst>
            <pc:docMk/>
            <pc:sldMk cId="0" sldId="281"/>
            <ac:spMk id="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8" v="65845" actId="947"/>
          <ac:spMkLst>
            <pc:docMk/>
            <pc:sldMk cId="0" sldId="281"/>
            <ac:spMk id="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8" v="65841" actId="947"/>
          <ac:spMkLst>
            <pc:docMk/>
            <pc:sldMk cId="0" sldId="281"/>
            <ac:spMk id="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8" v="65837" actId="947"/>
          <ac:spMkLst>
            <pc:docMk/>
            <pc:sldMk cId="0" sldId="281"/>
            <ac:spMk id="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7" v="65833" actId="947"/>
          <ac:spMkLst>
            <pc:docMk/>
            <pc:sldMk cId="0" sldId="281"/>
            <ac:spMk id="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7" v="65829" actId="947"/>
          <ac:spMkLst>
            <pc:docMk/>
            <pc:sldMk cId="0" sldId="281"/>
            <ac:spMk id="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7" v="65825" actId="947"/>
          <ac:spMkLst>
            <pc:docMk/>
            <pc:sldMk cId="0" sldId="281"/>
            <ac:spMk id="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7" v="65821" actId="947"/>
          <ac:spMkLst>
            <pc:docMk/>
            <pc:sldMk cId="0" sldId="281"/>
            <ac:spMk id="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199" actId="947"/>
          <ac:spMkLst>
            <pc:docMk/>
            <pc:sldMk cId="0" sldId="281"/>
            <ac:spMk id="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71" actId="947"/>
          <ac:spMkLst>
            <pc:docMk/>
            <pc:sldMk cId="0" sldId="281"/>
            <ac:spMk id="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6" v="66142" actId="947"/>
          <ac:spMkLst>
            <pc:docMk/>
            <pc:sldMk cId="0" sldId="281"/>
            <ac:spMk id="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4" v="66113" actId="947"/>
          <ac:spMkLst>
            <pc:docMk/>
            <pc:sldMk cId="0" sldId="281"/>
            <ac:spMk id="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2" v="66083" actId="947"/>
          <ac:spMkLst>
            <pc:docMk/>
            <pc:sldMk cId="0" sldId="281"/>
            <ac:spMk id="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1" v="66058" actId="947"/>
          <ac:spMkLst>
            <pc:docMk/>
            <pc:sldMk cId="0" sldId="281"/>
            <ac:spMk id="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9" v="66033" actId="947"/>
          <ac:spMkLst>
            <pc:docMk/>
            <pc:sldMk cId="0" sldId="281"/>
            <ac:spMk id="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193" actId="947"/>
          <ac:spMkLst>
            <pc:docMk/>
            <pc:sldMk cId="0" sldId="281"/>
            <ac:spMk id="1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67" actId="947"/>
          <ac:spMkLst>
            <pc:docMk/>
            <pc:sldMk cId="0" sldId="281"/>
            <ac:spMk id="1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5" v="66137" actId="947"/>
          <ac:spMkLst>
            <pc:docMk/>
            <pc:sldMk cId="0" sldId="281"/>
            <ac:spMk id="1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4" v="66110" actId="947"/>
          <ac:spMkLst>
            <pc:docMk/>
            <pc:sldMk cId="0" sldId="281"/>
            <ac:spMk id="1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2" v="66084" actId="947"/>
          <ac:spMkLst>
            <pc:docMk/>
            <pc:sldMk cId="0" sldId="281"/>
            <ac:spMk id="1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1" v="66055" actId="947"/>
          <ac:spMkLst>
            <pc:docMk/>
            <pc:sldMk cId="0" sldId="281"/>
            <ac:spMk id="1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59" v="66032" actId="947"/>
          <ac:spMkLst>
            <pc:docMk/>
            <pc:sldMk cId="0" sldId="281"/>
            <ac:spMk id="1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9" v="66200" actId="947"/>
          <ac:spMkLst>
            <pc:docMk/>
            <pc:sldMk cId="0" sldId="281"/>
            <ac:spMk id="1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7" v="66172" actId="947"/>
          <ac:spMkLst>
            <pc:docMk/>
            <pc:sldMk cId="0" sldId="281"/>
            <ac:spMk id="1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6" v="66145" actId="947"/>
          <ac:spMkLst>
            <pc:docMk/>
            <pc:sldMk cId="0" sldId="281"/>
            <ac:spMk id="1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4" v="66118" actId="947"/>
          <ac:spMkLst>
            <pc:docMk/>
            <pc:sldMk cId="0" sldId="281"/>
            <ac:spMk id="1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3" v="66092" actId="947"/>
          <ac:spMkLst>
            <pc:docMk/>
            <pc:sldMk cId="0" sldId="281"/>
            <ac:spMk id="1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61" v="66066" actId="947"/>
          <ac:spMkLst>
            <pc:docMk/>
            <pc:sldMk cId="0" sldId="281"/>
            <ac:spMk id="1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70" v="66205" actId="947"/>
          <ac:spMkLst>
            <pc:docMk/>
            <pc:sldMk cId="0" sldId="281"/>
            <ac:spMk id="101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46" v="65817" actId="947"/>
        <pc:sldMkLst>
          <pc:docMk/>
          <pc:sldMk cId="0" sldId="282"/>
        </pc:sldMkLst>
        <pc:spChg chg="mod">
          <ac:chgData name="Cao Tianyue" userId="002e49554a3b1526" providerId="LiveId" clId="{AB94867C-7F1F-4F52-A7CC-1BBF41B9F577}" dt="2020-11-20T02:42:52.946" v="65817" actId="947"/>
          <ac:spMkLst>
            <pc:docMk/>
            <pc:sldMk cId="0" sldId="282"/>
            <ac:spMk id="1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6" v="65812" actId="947"/>
          <ac:spMkLst>
            <pc:docMk/>
            <pc:sldMk cId="0" sldId="282"/>
            <ac:spMk id="1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6" v="65811" actId="947"/>
          <ac:spMkLst>
            <pc:docMk/>
            <pc:sldMk cId="0" sldId="282"/>
            <ac:spMk id="1022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45" v="65805" actId="947"/>
        <pc:sldMkLst>
          <pc:docMk/>
          <pc:sldMk cId="0" sldId="283"/>
        </pc:sldMkLst>
        <pc:spChg chg="mod">
          <ac:chgData name="Cao Tianyue" userId="002e49554a3b1526" providerId="LiveId" clId="{AB94867C-7F1F-4F52-A7CC-1BBF41B9F577}" dt="2020-11-20T02:42:52.945" v="65805" actId="947"/>
          <ac:spMkLst>
            <pc:docMk/>
            <pc:sldMk cId="0" sldId="283"/>
            <ac:spMk id="1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4" v="65799" actId="947"/>
          <ac:spMkLst>
            <pc:docMk/>
            <pc:sldMk cId="0" sldId="283"/>
            <ac:spMk id="1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45" v="65800" actId="947"/>
          <ac:spMkLst>
            <pc:docMk/>
            <pc:sldMk cId="0" sldId="283"/>
            <ac:spMk id="1029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39" v="65793" actId="947"/>
        <pc:sldMkLst>
          <pc:docMk/>
          <pc:sldMk cId="0" sldId="284"/>
        </pc:sldMkLst>
        <pc:spChg chg="mod">
          <ac:chgData name="Cao Tianyue" userId="002e49554a3b1526" providerId="LiveId" clId="{AB94867C-7F1F-4F52-A7CC-1BBF41B9F577}" dt="2020-11-20T02:42:52.939" v="65793" actId="947"/>
          <ac:spMkLst>
            <pc:docMk/>
            <pc:sldMk cId="0" sldId="284"/>
            <ac:spMk id="1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8" v="65780" actId="947"/>
          <ac:spMkLst>
            <pc:docMk/>
            <pc:sldMk cId="0" sldId="284"/>
            <ac:spMk id="1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8" v="65779" actId="947"/>
          <ac:spMkLst>
            <pc:docMk/>
            <pc:sldMk cId="0" sldId="284"/>
            <ac:spMk id="1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8" v="65788" actId="947"/>
          <ac:spMkLst>
            <pc:docMk/>
            <pc:sldMk cId="0" sldId="284"/>
            <ac:spMk id="1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7" v="65773" actId="947"/>
          <ac:spMkLst>
            <pc:docMk/>
            <pc:sldMk cId="0" sldId="284"/>
            <ac:spMk id="1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6" v="65765" actId="947"/>
          <ac:spMkLst>
            <pc:docMk/>
            <pc:sldMk cId="0" sldId="284"/>
            <ac:spMk id="1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6" v="65761" actId="947"/>
          <ac:spMkLst>
            <pc:docMk/>
            <pc:sldMk cId="0" sldId="284"/>
            <ac:spMk id="1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6" v="65757" actId="947"/>
          <ac:spMkLst>
            <pc:docMk/>
            <pc:sldMk cId="0" sldId="284"/>
            <ac:spMk id="1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5" v="65753" actId="947"/>
          <ac:spMkLst>
            <pc:docMk/>
            <pc:sldMk cId="0" sldId="284"/>
            <ac:spMk id="1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5" v="65749" actId="947"/>
          <ac:spMkLst>
            <pc:docMk/>
            <pc:sldMk cId="0" sldId="284"/>
            <ac:spMk id="1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5" v="65745" actId="947"/>
          <ac:spMkLst>
            <pc:docMk/>
            <pc:sldMk cId="0" sldId="284"/>
            <ac:spMk id="1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8" v="65787" actId="947"/>
          <ac:spMkLst>
            <pc:docMk/>
            <pc:sldMk cId="0" sldId="284"/>
            <ac:spMk id="1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6" v="65770" actId="947"/>
          <ac:spMkLst>
            <pc:docMk/>
            <pc:sldMk cId="0" sldId="284"/>
            <ac:spMk id="1048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934" v="65741" actId="947"/>
        <pc:sldMkLst>
          <pc:docMk/>
          <pc:sldMk cId="0" sldId="285"/>
        </pc:sldMkLst>
        <pc:spChg chg="mod">
          <ac:chgData name="Cao Tianyue" userId="002e49554a3b1526" providerId="LiveId" clId="{AB94867C-7F1F-4F52-A7CC-1BBF41B9F577}" dt="2020-11-20T02:42:52.934" v="65741" actId="947"/>
          <ac:spMkLst>
            <pc:docMk/>
            <pc:sldMk cId="0" sldId="285"/>
            <ac:spMk id="1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4" v="65737" actId="947"/>
          <ac:spMkLst>
            <pc:docMk/>
            <pc:sldMk cId="0" sldId="285"/>
            <ac:spMk id="1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2" v="65733" actId="947"/>
          <ac:spMkLst>
            <pc:docMk/>
            <pc:sldMk cId="0" sldId="285"/>
            <ac:spMk id="1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2" v="65729" actId="947"/>
          <ac:spMkLst>
            <pc:docMk/>
            <pc:sldMk cId="0" sldId="285"/>
            <ac:spMk id="1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2" v="65725" actId="947"/>
          <ac:spMkLst>
            <pc:docMk/>
            <pc:sldMk cId="0" sldId="285"/>
            <ac:spMk id="1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1" v="65721" actId="947"/>
          <ac:spMkLst>
            <pc:docMk/>
            <pc:sldMk cId="0" sldId="285"/>
            <ac:spMk id="1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1" v="65717" actId="947"/>
          <ac:spMkLst>
            <pc:docMk/>
            <pc:sldMk cId="0" sldId="285"/>
            <ac:spMk id="1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1" v="65713" actId="947"/>
          <ac:spMkLst>
            <pc:docMk/>
            <pc:sldMk cId="0" sldId="285"/>
            <ac:spMk id="1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1" v="65709" actId="947"/>
          <ac:spMkLst>
            <pc:docMk/>
            <pc:sldMk cId="0" sldId="285"/>
            <ac:spMk id="1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0" v="65705" actId="947"/>
          <ac:spMkLst>
            <pc:docMk/>
            <pc:sldMk cId="0" sldId="285"/>
            <ac:spMk id="1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0" v="65701" actId="947"/>
          <ac:spMkLst>
            <pc:docMk/>
            <pc:sldMk cId="0" sldId="285"/>
            <ac:spMk id="1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0" v="65697" actId="947"/>
          <ac:spMkLst>
            <pc:docMk/>
            <pc:sldMk cId="0" sldId="285"/>
            <ac:spMk id="1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30" v="65693" actId="947"/>
          <ac:spMkLst>
            <pc:docMk/>
            <pc:sldMk cId="0" sldId="285"/>
            <ac:spMk id="1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9" v="65689" actId="947"/>
          <ac:spMkLst>
            <pc:docMk/>
            <pc:sldMk cId="0" sldId="285"/>
            <ac:spMk id="1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9" v="65685" actId="947"/>
          <ac:spMkLst>
            <pc:docMk/>
            <pc:sldMk cId="0" sldId="285"/>
            <ac:spMk id="1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9" v="65681" actId="947"/>
          <ac:spMkLst>
            <pc:docMk/>
            <pc:sldMk cId="0" sldId="285"/>
            <ac:spMk id="1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9" v="65677" actId="947"/>
          <ac:spMkLst>
            <pc:docMk/>
            <pc:sldMk cId="0" sldId="285"/>
            <ac:spMk id="1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9" v="65673" actId="947"/>
          <ac:spMkLst>
            <pc:docMk/>
            <pc:sldMk cId="0" sldId="285"/>
            <ac:spMk id="1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8" v="65669" actId="947"/>
          <ac:spMkLst>
            <pc:docMk/>
            <pc:sldMk cId="0" sldId="285"/>
            <ac:spMk id="1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7" v="64646" actId="947"/>
          <ac:spMkLst>
            <pc:docMk/>
            <pc:sldMk cId="0" sldId="285"/>
            <ac:spMk id="1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5" v="64612" actId="947"/>
          <ac:spMkLst>
            <pc:docMk/>
            <pc:sldMk cId="0" sldId="285"/>
            <ac:spMk id="1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4" v="64599" actId="947"/>
          <ac:spMkLst>
            <pc:docMk/>
            <pc:sldMk cId="0" sldId="285"/>
            <ac:spMk id="1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3" v="64593" actId="947"/>
          <ac:spMkLst>
            <pc:docMk/>
            <pc:sldMk cId="0" sldId="285"/>
            <ac:spMk id="1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8" v="65665" actId="947"/>
          <ac:spMkLst>
            <pc:docMk/>
            <pc:sldMk cId="0" sldId="285"/>
            <ac:spMk id="1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8" v="65661" actId="947"/>
          <ac:spMkLst>
            <pc:docMk/>
            <pc:sldMk cId="0" sldId="285"/>
            <ac:spMk id="1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7" v="65657" actId="947"/>
          <ac:spMkLst>
            <pc:docMk/>
            <pc:sldMk cId="0" sldId="285"/>
            <ac:spMk id="1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7" v="65653" actId="947"/>
          <ac:spMkLst>
            <pc:docMk/>
            <pc:sldMk cId="0" sldId="285"/>
            <ac:spMk id="1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7" v="65649" actId="947"/>
          <ac:spMkLst>
            <pc:docMk/>
            <pc:sldMk cId="0" sldId="285"/>
            <ac:spMk id="1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7" v="65645" actId="947"/>
          <ac:spMkLst>
            <pc:docMk/>
            <pc:sldMk cId="0" sldId="285"/>
            <ac:spMk id="1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6" v="65641" actId="947"/>
          <ac:spMkLst>
            <pc:docMk/>
            <pc:sldMk cId="0" sldId="285"/>
            <ac:spMk id="1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6" v="65637" actId="947"/>
          <ac:spMkLst>
            <pc:docMk/>
            <pc:sldMk cId="0" sldId="285"/>
            <ac:spMk id="1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6" v="65633" actId="947"/>
          <ac:spMkLst>
            <pc:docMk/>
            <pc:sldMk cId="0" sldId="285"/>
            <ac:spMk id="1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6" v="65629" actId="947"/>
          <ac:spMkLst>
            <pc:docMk/>
            <pc:sldMk cId="0" sldId="285"/>
            <ac:spMk id="1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5" v="65625" actId="947"/>
          <ac:spMkLst>
            <pc:docMk/>
            <pc:sldMk cId="0" sldId="285"/>
            <ac:spMk id="1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5" v="65621" actId="947"/>
          <ac:spMkLst>
            <pc:docMk/>
            <pc:sldMk cId="0" sldId="285"/>
            <ac:spMk id="1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5" v="65617" actId="947"/>
          <ac:spMkLst>
            <pc:docMk/>
            <pc:sldMk cId="0" sldId="285"/>
            <ac:spMk id="1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5" v="65613" actId="947"/>
          <ac:spMkLst>
            <pc:docMk/>
            <pc:sldMk cId="0" sldId="285"/>
            <ac:spMk id="1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4" v="65609" actId="947"/>
          <ac:spMkLst>
            <pc:docMk/>
            <pc:sldMk cId="0" sldId="285"/>
            <ac:spMk id="1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4" v="65605" actId="947"/>
          <ac:spMkLst>
            <pc:docMk/>
            <pc:sldMk cId="0" sldId="285"/>
            <ac:spMk id="1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4" v="65601" actId="947"/>
          <ac:spMkLst>
            <pc:docMk/>
            <pc:sldMk cId="0" sldId="285"/>
            <ac:spMk id="1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4" v="65597" actId="947"/>
          <ac:spMkLst>
            <pc:docMk/>
            <pc:sldMk cId="0" sldId="285"/>
            <ac:spMk id="1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3" v="65593" actId="947"/>
          <ac:spMkLst>
            <pc:docMk/>
            <pc:sldMk cId="0" sldId="285"/>
            <ac:spMk id="1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3" v="65589" actId="947"/>
          <ac:spMkLst>
            <pc:docMk/>
            <pc:sldMk cId="0" sldId="285"/>
            <ac:spMk id="1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3" v="65585" actId="947"/>
          <ac:spMkLst>
            <pc:docMk/>
            <pc:sldMk cId="0" sldId="285"/>
            <ac:spMk id="1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3" v="65581" actId="947"/>
          <ac:spMkLst>
            <pc:docMk/>
            <pc:sldMk cId="0" sldId="285"/>
            <ac:spMk id="1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77" actId="947"/>
          <ac:spMkLst>
            <pc:docMk/>
            <pc:sldMk cId="0" sldId="285"/>
            <ac:spMk id="1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73" actId="947"/>
          <ac:spMkLst>
            <pc:docMk/>
            <pc:sldMk cId="0" sldId="285"/>
            <ac:spMk id="1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69" actId="947"/>
          <ac:spMkLst>
            <pc:docMk/>
            <pc:sldMk cId="0" sldId="285"/>
            <ac:spMk id="1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65" actId="947"/>
          <ac:spMkLst>
            <pc:docMk/>
            <pc:sldMk cId="0" sldId="285"/>
            <ac:spMk id="1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61" actId="947"/>
          <ac:spMkLst>
            <pc:docMk/>
            <pc:sldMk cId="0" sldId="285"/>
            <ac:spMk id="1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30" actId="947"/>
          <ac:spMkLst>
            <pc:docMk/>
            <pc:sldMk cId="0" sldId="285"/>
            <ac:spMk id="1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57" actId="947"/>
          <ac:spMkLst>
            <pc:docMk/>
            <pc:sldMk cId="0" sldId="285"/>
            <ac:spMk id="1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53" actId="947"/>
          <ac:spMkLst>
            <pc:docMk/>
            <pc:sldMk cId="0" sldId="285"/>
            <ac:spMk id="1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49" actId="947"/>
          <ac:spMkLst>
            <pc:docMk/>
            <pc:sldMk cId="0" sldId="285"/>
            <ac:spMk id="1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2" v="65545" actId="947"/>
          <ac:spMkLst>
            <pc:docMk/>
            <pc:sldMk cId="0" sldId="285"/>
            <ac:spMk id="11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41" actId="947"/>
          <ac:spMkLst>
            <pc:docMk/>
            <pc:sldMk cId="0" sldId="285"/>
            <ac:spMk id="1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37" actId="947"/>
          <ac:spMkLst>
            <pc:docMk/>
            <pc:sldMk cId="0" sldId="285"/>
            <ac:spMk id="1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33" actId="947"/>
          <ac:spMkLst>
            <pc:docMk/>
            <pc:sldMk cId="0" sldId="285"/>
            <ac:spMk id="1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29" actId="947"/>
          <ac:spMkLst>
            <pc:docMk/>
            <pc:sldMk cId="0" sldId="285"/>
            <ac:spMk id="1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25" actId="947"/>
          <ac:spMkLst>
            <pc:docMk/>
            <pc:sldMk cId="0" sldId="285"/>
            <ac:spMk id="1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21" actId="947"/>
          <ac:spMkLst>
            <pc:docMk/>
            <pc:sldMk cId="0" sldId="285"/>
            <ac:spMk id="1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17" actId="947"/>
          <ac:spMkLst>
            <pc:docMk/>
            <pc:sldMk cId="0" sldId="285"/>
            <ac:spMk id="1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20" v="65513" actId="947"/>
          <ac:spMkLst>
            <pc:docMk/>
            <pc:sldMk cId="0" sldId="285"/>
            <ac:spMk id="1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509" actId="947"/>
          <ac:spMkLst>
            <pc:docMk/>
            <pc:sldMk cId="0" sldId="285"/>
            <ac:spMk id="1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42" actId="947"/>
          <ac:spMkLst>
            <pc:docMk/>
            <pc:sldMk cId="0" sldId="285"/>
            <ac:spMk id="1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5" v="64613" actId="947"/>
          <ac:spMkLst>
            <pc:docMk/>
            <pc:sldMk cId="0" sldId="285"/>
            <ac:spMk id="1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505" actId="947"/>
          <ac:spMkLst>
            <pc:docMk/>
            <pc:sldMk cId="0" sldId="285"/>
            <ac:spMk id="1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501" actId="947"/>
          <ac:spMkLst>
            <pc:docMk/>
            <pc:sldMk cId="0" sldId="285"/>
            <ac:spMk id="1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97" actId="947"/>
          <ac:spMkLst>
            <pc:docMk/>
            <pc:sldMk cId="0" sldId="285"/>
            <ac:spMk id="1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93" actId="947"/>
          <ac:spMkLst>
            <pc:docMk/>
            <pc:sldMk cId="0" sldId="285"/>
            <ac:spMk id="1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89" actId="947"/>
          <ac:spMkLst>
            <pc:docMk/>
            <pc:sldMk cId="0" sldId="285"/>
            <ac:spMk id="1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85" actId="947"/>
          <ac:spMkLst>
            <pc:docMk/>
            <pc:sldMk cId="0" sldId="285"/>
            <ac:spMk id="1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81" actId="947"/>
          <ac:spMkLst>
            <pc:docMk/>
            <pc:sldMk cId="0" sldId="285"/>
            <ac:spMk id="1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8" v="65477" actId="947"/>
          <ac:spMkLst>
            <pc:docMk/>
            <pc:sldMk cId="0" sldId="285"/>
            <ac:spMk id="1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73" actId="947"/>
          <ac:spMkLst>
            <pc:docMk/>
            <pc:sldMk cId="0" sldId="285"/>
            <ac:spMk id="1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69" actId="947"/>
          <ac:spMkLst>
            <pc:docMk/>
            <pc:sldMk cId="0" sldId="285"/>
            <ac:spMk id="1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65" actId="947"/>
          <ac:spMkLst>
            <pc:docMk/>
            <pc:sldMk cId="0" sldId="285"/>
            <ac:spMk id="1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61" actId="947"/>
          <ac:spMkLst>
            <pc:docMk/>
            <pc:sldMk cId="0" sldId="285"/>
            <ac:spMk id="1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57" actId="947"/>
          <ac:spMkLst>
            <pc:docMk/>
            <pc:sldMk cId="0" sldId="285"/>
            <ac:spMk id="1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6" v="65453" actId="947"/>
          <ac:spMkLst>
            <pc:docMk/>
            <pc:sldMk cId="0" sldId="285"/>
            <ac:spMk id="1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5" v="65449" actId="947"/>
          <ac:spMkLst>
            <pc:docMk/>
            <pc:sldMk cId="0" sldId="285"/>
            <ac:spMk id="1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5" v="65445" actId="947"/>
          <ac:spMkLst>
            <pc:docMk/>
            <pc:sldMk cId="0" sldId="285"/>
            <ac:spMk id="1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36" actId="947"/>
          <ac:spMkLst>
            <pc:docMk/>
            <pc:sldMk cId="0" sldId="285"/>
            <ac:spMk id="1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5" v="65441" actId="947"/>
          <ac:spMkLst>
            <pc:docMk/>
            <pc:sldMk cId="0" sldId="285"/>
            <ac:spMk id="1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5" v="65437" actId="947"/>
          <ac:spMkLst>
            <pc:docMk/>
            <pc:sldMk cId="0" sldId="285"/>
            <ac:spMk id="1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5" v="65433" actId="947"/>
          <ac:spMkLst>
            <pc:docMk/>
            <pc:sldMk cId="0" sldId="285"/>
            <ac:spMk id="1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4" v="65429" actId="947"/>
          <ac:spMkLst>
            <pc:docMk/>
            <pc:sldMk cId="0" sldId="285"/>
            <ac:spMk id="1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4" v="65425" actId="947"/>
          <ac:spMkLst>
            <pc:docMk/>
            <pc:sldMk cId="0" sldId="285"/>
            <ac:spMk id="1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4" v="65421" actId="947"/>
          <ac:spMkLst>
            <pc:docMk/>
            <pc:sldMk cId="0" sldId="285"/>
            <ac:spMk id="1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4" v="65417" actId="947"/>
          <ac:spMkLst>
            <pc:docMk/>
            <pc:sldMk cId="0" sldId="285"/>
            <ac:spMk id="1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3" v="65413" actId="947"/>
          <ac:spMkLst>
            <pc:docMk/>
            <pc:sldMk cId="0" sldId="285"/>
            <ac:spMk id="1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3" v="65409" actId="947"/>
          <ac:spMkLst>
            <pc:docMk/>
            <pc:sldMk cId="0" sldId="285"/>
            <ac:spMk id="1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3" v="65405" actId="947"/>
          <ac:spMkLst>
            <pc:docMk/>
            <pc:sldMk cId="0" sldId="285"/>
            <ac:spMk id="1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33" actId="947"/>
          <ac:spMkLst>
            <pc:docMk/>
            <pc:sldMk cId="0" sldId="285"/>
            <ac:spMk id="1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3" v="65401" actId="947"/>
          <ac:spMkLst>
            <pc:docMk/>
            <pc:sldMk cId="0" sldId="285"/>
            <ac:spMk id="1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2" v="65397" actId="947"/>
          <ac:spMkLst>
            <pc:docMk/>
            <pc:sldMk cId="0" sldId="285"/>
            <ac:spMk id="1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2" v="65393" actId="947"/>
          <ac:spMkLst>
            <pc:docMk/>
            <pc:sldMk cId="0" sldId="285"/>
            <ac:spMk id="1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2" v="65389" actId="947"/>
          <ac:spMkLst>
            <pc:docMk/>
            <pc:sldMk cId="0" sldId="285"/>
            <ac:spMk id="1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2" v="65385" actId="947"/>
          <ac:spMkLst>
            <pc:docMk/>
            <pc:sldMk cId="0" sldId="285"/>
            <ac:spMk id="1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2" v="65381" actId="947"/>
          <ac:spMkLst>
            <pc:docMk/>
            <pc:sldMk cId="0" sldId="285"/>
            <ac:spMk id="1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1" v="65377" actId="947"/>
          <ac:spMkLst>
            <pc:docMk/>
            <pc:sldMk cId="0" sldId="285"/>
            <ac:spMk id="1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1" v="65373" actId="947"/>
          <ac:spMkLst>
            <pc:docMk/>
            <pc:sldMk cId="0" sldId="285"/>
            <ac:spMk id="1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1" v="65369" actId="947"/>
          <ac:spMkLst>
            <pc:docMk/>
            <pc:sldMk cId="0" sldId="285"/>
            <ac:spMk id="1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1" v="65365" actId="947"/>
          <ac:spMkLst>
            <pc:docMk/>
            <pc:sldMk cId="0" sldId="285"/>
            <ac:spMk id="1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0" v="65361" actId="947"/>
          <ac:spMkLst>
            <pc:docMk/>
            <pc:sldMk cId="0" sldId="285"/>
            <ac:spMk id="1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0" v="65357" actId="947"/>
          <ac:spMkLst>
            <pc:docMk/>
            <pc:sldMk cId="0" sldId="285"/>
            <ac:spMk id="1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0" v="65353" actId="947"/>
          <ac:spMkLst>
            <pc:docMk/>
            <pc:sldMk cId="0" sldId="285"/>
            <ac:spMk id="1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10" v="65349" actId="947"/>
          <ac:spMkLst>
            <pc:docMk/>
            <pc:sldMk cId="0" sldId="285"/>
            <ac:spMk id="1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9" v="65345" actId="947"/>
          <ac:spMkLst>
            <pc:docMk/>
            <pc:sldMk cId="0" sldId="285"/>
            <ac:spMk id="1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9" v="65341" actId="947"/>
          <ac:spMkLst>
            <pc:docMk/>
            <pc:sldMk cId="0" sldId="285"/>
            <ac:spMk id="1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9" v="65337" actId="947"/>
          <ac:spMkLst>
            <pc:docMk/>
            <pc:sldMk cId="0" sldId="285"/>
            <ac:spMk id="1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9" v="65333" actId="947"/>
          <ac:spMkLst>
            <pc:docMk/>
            <pc:sldMk cId="0" sldId="285"/>
            <ac:spMk id="1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8" v="65329" actId="947"/>
          <ac:spMkLst>
            <pc:docMk/>
            <pc:sldMk cId="0" sldId="285"/>
            <ac:spMk id="1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8" v="65325" actId="947"/>
          <ac:spMkLst>
            <pc:docMk/>
            <pc:sldMk cId="0" sldId="285"/>
            <ac:spMk id="1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8" v="65321" actId="947"/>
          <ac:spMkLst>
            <pc:docMk/>
            <pc:sldMk cId="0" sldId="285"/>
            <ac:spMk id="1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8" v="65317" actId="947"/>
          <ac:spMkLst>
            <pc:docMk/>
            <pc:sldMk cId="0" sldId="285"/>
            <ac:spMk id="1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7" v="65313" actId="947"/>
          <ac:spMkLst>
            <pc:docMk/>
            <pc:sldMk cId="0" sldId="285"/>
            <ac:spMk id="1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7" v="65309" actId="947"/>
          <ac:spMkLst>
            <pc:docMk/>
            <pc:sldMk cId="0" sldId="285"/>
            <ac:spMk id="1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7" v="65305" actId="947"/>
          <ac:spMkLst>
            <pc:docMk/>
            <pc:sldMk cId="0" sldId="285"/>
            <ac:spMk id="1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7" v="65301" actId="947"/>
          <ac:spMkLst>
            <pc:docMk/>
            <pc:sldMk cId="0" sldId="285"/>
            <ac:spMk id="1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7" v="65297" actId="947"/>
          <ac:spMkLst>
            <pc:docMk/>
            <pc:sldMk cId="0" sldId="285"/>
            <ac:spMk id="1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6" v="65293" actId="947"/>
          <ac:spMkLst>
            <pc:docMk/>
            <pc:sldMk cId="0" sldId="285"/>
            <ac:spMk id="1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6" v="65289" actId="947"/>
          <ac:spMkLst>
            <pc:docMk/>
            <pc:sldMk cId="0" sldId="285"/>
            <ac:spMk id="1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6" v="65285" actId="947"/>
          <ac:spMkLst>
            <pc:docMk/>
            <pc:sldMk cId="0" sldId="285"/>
            <ac:spMk id="1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6" v="65281" actId="947"/>
          <ac:spMkLst>
            <pc:docMk/>
            <pc:sldMk cId="0" sldId="285"/>
            <ac:spMk id="1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5" v="65277" actId="947"/>
          <ac:spMkLst>
            <pc:docMk/>
            <pc:sldMk cId="0" sldId="285"/>
            <ac:spMk id="1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5" v="65273" actId="947"/>
          <ac:spMkLst>
            <pc:docMk/>
            <pc:sldMk cId="0" sldId="285"/>
            <ac:spMk id="1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5" v="65269" actId="947"/>
          <ac:spMkLst>
            <pc:docMk/>
            <pc:sldMk cId="0" sldId="285"/>
            <ac:spMk id="1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5" v="65265" actId="947"/>
          <ac:spMkLst>
            <pc:docMk/>
            <pc:sldMk cId="0" sldId="285"/>
            <ac:spMk id="1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4" v="65261" actId="947"/>
          <ac:spMkLst>
            <pc:docMk/>
            <pc:sldMk cId="0" sldId="285"/>
            <ac:spMk id="1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4" v="65257" actId="947"/>
          <ac:spMkLst>
            <pc:docMk/>
            <pc:sldMk cId="0" sldId="285"/>
            <ac:spMk id="1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4" v="65253" actId="947"/>
          <ac:spMkLst>
            <pc:docMk/>
            <pc:sldMk cId="0" sldId="285"/>
            <ac:spMk id="1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4" v="65249" actId="947"/>
          <ac:spMkLst>
            <pc:docMk/>
            <pc:sldMk cId="0" sldId="285"/>
            <ac:spMk id="1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3" v="65245" actId="947"/>
          <ac:spMkLst>
            <pc:docMk/>
            <pc:sldMk cId="0" sldId="285"/>
            <ac:spMk id="1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3" v="65241" actId="947"/>
          <ac:spMkLst>
            <pc:docMk/>
            <pc:sldMk cId="0" sldId="285"/>
            <ac:spMk id="1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3" v="65237" actId="947"/>
          <ac:spMkLst>
            <pc:docMk/>
            <pc:sldMk cId="0" sldId="285"/>
            <ac:spMk id="1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3" v="65233" actId="947"/>
          <ac:spMkLst>
            <pc:docMk/>
            <pc:sldMk cId="0" sldId="285"/>
            <ac:spMk id="1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2" v="65229" actId="947"/>
          <ac:spMkLst>
            <pc:docMk/>
            <pc:sldMk cId="0" sldId="285"/>
            <ac:spMk id="1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2" v="65225" actId="947"/>
          <ac:spMkLst>
            <pc:docMk/>
            <pc:sldMk cId="0" sldId="285"/>
            <ac:spMk id="1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2" v="65221" actId="947"/>
          <ac:spMkLst>
            <pc:docMk/>
            <pc:sldMk cId="0" sldId="285"/>
            <ac:spMk id="1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2" v="65217" actId="947"/>
          <ac:spMkLst>
            <pc:docMk/>
            <pc:sldMk cId="0" sldId="285"/>
            <ac:spMk id="1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1" v="65213" actId="947"/>
          <ac:spMkLst>
            <pc:docMk/>
            <pc:sldMk cId="0" sldId="285"/>
            <ac:spMk id="1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1" v="65209" actId="947"/>
          <ac:spMkLst>
            <pc:docMk/>
            <pc:sldMk cId="0" sldId="285"/>
            <ac:spMk id="1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1" v="65205" actId="947"/>
          <ac:spMkLst>
            <pc:docMk/>
            <pc:sldMk cId="0" sldId="285"/>
            <ac:spMk id="1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1" v="65201" actId="947"/>
          <ac:spMkLst>
            <pc:docMk/>
            <pc:sldMk cId="0" sldId="285"/>
            <ac:spMk id="1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0" v="65197" actId="947"/>
          <ac:spMkLst>
            <pc:docMk/>
            <pc:sldMk cId="0" sldId="285"/>
            <ac:spMk id="1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0" v="65193" actId="947"/>
          <ac:spMkLst>
            <pc:docMk/>
            <pc:sldMk cId="0" sldId="285"/>
            <ac:spMk id="1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0" v="65189" actId="947"/>
          <ac:spMkLst>
            <pc:docMk/>
            <pc:sldMk cId="0" sldId="285"/>
            <ac:spMk id="1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900" v="65185" actId="947"/>
          <ac:spMkLst>
            <pc:docMk/>
            <pc:sldMk cId="0" sldId="285"/>
            <ac:spMk id="1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9" v="65181" actId="947"/>
          <ac:spMkLst>
            <pc:docMk/>
            <pc:sldMk cId="0" sldId="285"/>
            <ac:spMk id="1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9" v="65177" actId="947"/>
          <ac:spMkLst>
            <pc:docMk/>
            <pc:sldMk cId="0" sldId="285"/>
            <ac:spMk id="1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9" v="65173" actId="947"/>
          <ac:spMkLst>
            <pc:docMk/>
            <pc:sldMk cId="0" sldId="285"/>
            <ac:spMk id="1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9" v="65169" actId="947"/>
          <ac:spMkLst>
            <pc:docMk/>
            <pc:sldMk cId="0" sldId="285"/>
            <ac:spMk id="1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8" v="65165" actId="947"/>
          <ac:spMkLst>
            <pc:docMk/>
            <pc:sldMk cId="0" sldId="285"/>
            <ac:spMk id="1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8" v="65161" actId="947"/>
          <ac:spMkLst>
            <pc:docMk/>
            <pc:sldMk cId="0" sldId="285"/>
            <ac:spMk id="1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8" v="65157" actId="947"/>
          <ac:spMkLst>
            <pc:docMk/>
            <pc:sldMk cId="0" sldId="285"/>
            <ac:spMk id="1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8" v="65153" actId="947"/>
          <ac:spMkLst>
            <pc:docMk/>
            <pc:sldMk cId="0" sldId="285"/>
            <ac:spMk id="1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8" v="65149" actId="947"/>
          <ac:spMkLst>
            <pc:docMk/>
            <pc:sldMk cId="0" sldId="285"/>
            <ac:spMk id="1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7" v="65145" actId="947"/>
          <ac:spMkLst>
            <pc:docMk/>
            <pc:sldMk cId="0" sldId="285"/>
            <ac:spMk id="1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7" v="65141" actId="947"/>
          <ac:spMkLst>
            <pc:docMk/>
            <pc:sldMk cId="0" sldId="285"/>
            <ac:spMk id="1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7" v="65137" actId="947"/>
          <ac:spMkLst>
            <pc:docMk/>
            <pc:sldMk cId="0" sldId="285"/>
            <ac:spMk id="1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7" v="65133" actId="947"/>
          <ac:spMkLst>
            <pc:docMk/>
            <pc:sldMk cId="0" sldId="285"/>
            <ac:spMk id="1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6" v="65129" actId="947"/>
          <ac:spMkLst>
            <pc:docMk/>
            <pc:sldMk cId="0" sldId="285"/>
            <ac:spMk id="1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6" v="65125" actId="947"/>
          <ac:spMkLst>
            <pc:docMk/>
            <pc:sldMk cId="0" sldId="285"/>
            <ac:spMk id="1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6" v="65121" actId="947"/>
          <ac:spMkLst>
            <pc:docMk/>
            <pc:sldMk cId="0" sldId="285"/>
            <ac:spMk id="1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6" v="65117" actId="947"/>
          <ac:spMkLst>
            <pc:docMk/>
            <pc:sldMk cId="0" sldId="285"/>
            <ac:spMk id="1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5" v="65113" actId="947"/>
          <ac:spMkLst>
            <pc:docMk/>
            <pc:sldMk cId="0" sldId="285"/>
            <ac:spMk id="1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5" v="65109" actId="947"/>
          <ac:spMkLst>
            <pc:docMk/>
            <pc:sldMk cId="0" sldId="285"/>
            <ac:spMk id="1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5" v="65105" actId="947"/>
          <ac:spMkLst>
            <pc:docMk/>
            <pc:sldMk cId="0" sldId="285"/>
            <ac:spMk id="1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5" v="65101" actId="947"/>
          <ac:spMkLst>
            <pc:docMk/>
            <pc:sldMk cId="0" sldId="285"/>
            <ac:spMk id="1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4" v="65097" actId="947"/>
          <ac:spMkLst>
            <pc:docMk/>
            <pc:sldMk cId="0" sldId="285"/>
            <ac:spMk id="1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4" v="65093" actId="947"/>
          <ac:spMkLst>
            <pc:docMk/>
            <pc:sldMk cId="0" sldId="285"/>
            <ac:spMk id="1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4" v="65089" actId="947"/>
          <ac:spMkLst>
            <pc:docMk/>
            <pc:sldMk cId="0" sldId="285"/>
            <ac:spMk id="1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4" v="65085" actId="947"/>
          <ac:spMkLst>
            <pc:docMk/>
            <pc:sldMk cId="0" sldId="285"/>
            <ac:spMk id="1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3" v="65081" actId="947"/>
          <ac:spMkLst>
            <pc:docMk/>
            <pc:sldMk cId="0" sldId="285"/>
            <ac:spMk id="1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3" v="65077" actId="947"/>
          <ac:spMkLst>
            <pc:docMk/>
            <pc:sldMk cId="0" sldId="285"/>
            <ac:spMk id="1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3" v="65073" actId="947"/>
          <ac:spMkLst>
            <pc:docMk/>
            <pc:sldMk cId="0" sldId="285"/>
            <ac:spMk id="1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3" v="65069" actId="947"/>
          <ac:spMkLst>
            <pc:docMk/>
            <pc:sldMk cId="0" sldId="285"/>
            <ac:spMk id="1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2" v="65065" actId="947"/>
          <ac:spMkLst>
            <pc:docMk/>
            <pc:sldMk cId="0" sldId="285"/>
            <ac:spMk id="1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2" v="65061" actId="947"/>
          <ac:spMkLst>
            <pc:docMk/>
            <pc:sldMk cId="0" sldId="285"/>
            <ac:spMk id="1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2" v="65057" actId="947"/>
          <ac:spMkLst>
            <pc:docMk/>
            <pc:sldMk cId="0" sldId="285"/>
            <ac:spMk id="1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2" v="65053" actId="947"/>
          <ac:spMkLst>
            <pc:docMk/>
            <pc:sldMk cId="0" sldId="285"/>
            <ac:spMk id="1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1" v="65049" actId="947"/>
          <ac:spMkLst>
            <pc:docMk/>
            <pc:sldMk cId="0" sldId="285"/>
            <ac:spMk id="1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1" v="65045" actId="947"/>
          <ac:spMkLst>
            <pc:docMk/>
            <pc:sldMk cId="0" sldId="285"/>
            <ac:spMk id="1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1" v="65041" actId="947"/>
          <ac:spMkLst>
            <pc:docMk/>
            <pc:sldMk cId="0" sldId="285"/>
            <ac:spMk id="1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1" v="65037" actId="947"/>
          <ac:spMkLst>
            <pc:docMk/>
            <pc:sldMk cId="0" sldId="285"/>
            <ac:spMk id="1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0" v="65033" actId="947"/>
          <ac:spMkLst>
            <pc:docMk/>
            <pc:sldMk cId="0" sldId="285"/>
            <ac:spMk id="1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0" v="65029" actId="947"/>
          <ac:spMkLst>
            <pc:docMk/>
            <pc:sldMk cId="0" sldId="285"/>
            <ac:spMk id="1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0" v="65025" actId="947"/>
          <ac:spMkLst>
            <pc:docMk/>
            <pc:sldMk cId="0" sldId="285"/>
            <ac:spMk id="1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90" v="65021" actId="947"/>
          <ac:spMkLst>
            <pc:docMk/>
            <pc:sldMk cId="0" sldId="285"/>
            <ac:spMk id="1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9" v="65017" actId="947"/>
          <ac:spMkLst>
            <pc:docMk/>
            <pc:sldMk cId="0" sldId="285"/>
            <ac:spMk id="1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9" v="65013" actId="947"/>
          <ac:spMkLst>
            <pc:docMk/>
            <pc:sldMk cId="0" sldId="285"/>
            <ac:spMk id="1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9" v="65009" actId="947"/>
          <ac:spMkLst>
            <pc:docMk/>
            <pc:sldMk cId="0" sldId="285"/>
            <ac:spMk id="1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9" v="65005" actId="947"/>
          <ac:spMkLst>
            <pc:docMk/>
            <pc:sldMk cId="0" sldId="285"/>
            <ac:spMk id="1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8" v="65001" actId="947"/>
          <ac:spMkLst>
            <pc:docMk/>
            <pc:sldMk cId="0" sldId="285"/>
            <ac:spMk id="1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8" v="64997" actId="947"/>
          <ac:spMkLst>
            <pc:docMk/>
            <pc:sldMk cId="0" sldId="285"/>
            <ac:spMk id="1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8" v="64993" actId="947"/>
          <ac:spMkLst>
            <pc:docMk/>
            <pc:sldMk cId="0" sldId="285"/>
            <ac:spMk id="1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7" v="64989" actId="947"/>
          <ac:spMkLst>
            <pc:docMk/>
            <pc:sldMk cId="0" sldId="285"/>
            <ac:spMk id="1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7" v="64985" actId="947"/>
          <ac:spMkLst>
            <pc:docMk/>
            <pc:sldMk cId="0" sldId="285"/>
            <ac:spMk id="1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7" v="64981" actId="947"/>
          <ac:spMkLst>
            <pc:docMk/>
            <pc:sldMk cId="0" sldId="285"/>
            <ac:spMk id="1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7" v="64977" actId="947"/>
          <ac:spMkLst>
            <pc:docMk/>
            <pc:sldMk cId="0" sldId="285"/>
            <ac:spMk id="1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6" v="64973" actId="947"/>
          <ac:spMkLst>
            <pc:docMk/>
            <pc:sldMk cId="0" sldId="285"/>
            <ac:spMk id="1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6" v="64969" actId="947"/>
          <ac:spMkLst>
            <pc:docMk/>
            <pc:sldMk cId="0" sldId="285"/>
            <ac:spMk id="1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6" v="64965" actId="947"/>
          <ac:spMkLst>
            <pc:docMk/>
            <pc:sldMk cId="0" sldId="285"/>
            <ac:spMk id="1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6" v="64961" actId="947"/>
          <ac:spMkLst>
            <pc:docMk/>
            <pc:sldMk cId="0" sldId="285"/>
            <ac:spMk id="1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5" v="64957" actId="947"/>
          <ac:spMkLst>
            <pc:docMk/>
            <pc:sldMk cId="0" sldId="285"/>
            <ac:spMk id="1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5" v="64953" actId="947"/>
          <ac:spMkLst>
            <pc:docMk/>
            <pc:sldMk cId="0" sldId="285"/>
            <ac:spMk id="1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5" v="64949" actId="947"/>
          <ac:spMkLst>
            <pc:docMk/>
            <pc:sldMk cId="0" sldId="285"/>
            <ac:spMk id="1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5" v="64945" actId="947"/>
          <ac:spMkLst>
            <pc:docMk/>
            <pc:sldMk cId="0" sldId="285"/>
            <ac:spMk id="1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4" v="64941" actId="947"/>
          <ac:spMkLst>
            <pc:docMk/>
            <pc:sldMk cId="0" sldId="285"/>
            <ac:spMk id="1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4" v="64937" actId="947"/>
          <ac:spMkLst>
            <pc:docMk/>
            <pc:sldMk cId="0" sldId="285"/>
            <ac:spMk id="1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45" actId="947"/>
          <ac:spMkLst>
            <pc:docMk/>
            <pc:sldMk cId="0" sldId="285"/>
            <ac:spMk id="1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5" v="64614" actId="947"/>
          <ac:spMkLst>
            <pc:docMk/>
            <pc:sldMk cId="0" sldId="285"/>
            <ac:spMk id="1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4" v="64600" actId="947"/>
          <ac:spMkLst>
            <pc:docMk/>
            <pc:sldMk cId="0" sldId="285"/>
            <ac:spMk id="1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4" v="64933" actId="947"/>
          <ac:spMkLst>
            <pc:docMk/>
            <pc:sldMk cId="0" sldId="285"/>
            <ac:spMk id="1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4" v="64929" actId="947"/>
          <ac:spMkLst>
            <pc:docMk/>
            <pc:sldMk cId="0" sldId="285"/>
            <ac:spMk id="1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4" v="64925" actId="947"/>
          <ac:spMkLst>
            <pc:docMk/>
            <pc:sldMk cId="0" sldId="285"/>
            <ac:spMk id="1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3" v="64921" actId="947"/>
          <ac:spMkLst>
            <pc:docMk/>
            <pc:sldMk cId="0" sldId="285"/>
            <ac:spMk id="1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3" v="64917" actId="947"/>
          <ac:spMkLst>
            <pc:docMk/>
            <pc:sldMk cId="0" sldId="285"/>
            <ac:spMk id="1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3" v="64913" actId="947"/>
          <ac:spMkLst>
            <pc:docMk/>
            <pc:sldMk cId="0" sldId="285"/>
            <ac:spMk id="1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3" v="64909" actId="947"/>
          <ac:spMkLst>
            <pc:docMk/>
            <pc:sldMk cId="0" sldId="285"/>
            <ac:spMk id="1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2" v="64905" actId="947"/>
          <ac:spMkLst>
            <pc:docMk/>
            <pc:sldMk cId="0" sldId="285"/>
            <ac:spMk id="1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2" v="64901" actId="947"/>
          <ac:spMkLst>
            <pc:docMk/>
            <pc:sldMk cId="0" sldId="285"/>
            <ac:spMk id="1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2" v="64897" actId="947"/>
          <ac:spMkLst>
            <pc:docMk/>
            <pc:sldMk cId="0" sldId="285"/>
            <ac:spMk id="1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2" v="64893" actId="947"/>
          <ac:spMkLst>
            <pc:docMk/>
            <pc:sldMk cId="0" sldId="285"/>
            <ac:spMk id="1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1" v="64889" actId="947"/>
          <ac:spMkLst>
            <pc:docMk/>
            <pc:sldMk cId="0" sldId="285"/>
            <ac:spMk id="1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1" v="64885" actId="947"/>
          <ac:spMkLst>
            <pc:docMk/>
            <pc:sldMk cId="0" sldId="285"/>
            <ac:spMk id="1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1" v="64881" actId="947"/>
          <ac:spMkLst>
            <pc:docMk/>
            <pc:sldMk cId="0" sldId="285"/>
            <ac:spMk id="1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1" v="64877" actId="947"/>
          <ac:spMkLst>
            <pc:docMk/>
            <pc:sldMk cId="0" sldId="285"/>
            <ac:spMk id="1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0" v="64873" actId="947"/>
          <ac:spMkLst>
            <pc:docMk/>
            <pc:sldMk cId="0" sldId="285"/>
            <ac:spMk id="1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80" v="64869" actId="947"/>
          <ac:spMkLst>
            <pc:docMk/>
            <pc:sldMk cId="0" sldId="285"/>
            <ac:spMk id="1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41" actId="947"/>
          <ac:spMkLst>
            <pc:docMk/>
            <pc:sldMk cId="0" sldId="285"/>
            <ac:spMk id="1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5" v="64611" actId="947"/>
          <ac:spMkLst>
            <pc:docMk/>
            <pc:sldMk cId="0" sldId="285"/>
            <ac:spMk id="1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9" v="64865" actId="947"/>
          <ac:spMkLst>
            <pc:docMk/>
            <pc:sldMk cId="0" sldId="285"/>
            <ac:spMk id="1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9" v="64861" actId="947"/>
          <ac:spMkLst>
            <pc:docMk/>
            <pc:sldMk cId="0" sldId="285"/>
            <ac:spMk id="1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9" v="64857" actId="947"/>
          <ac:spMkLst>
            <pc:docMk/>
            <pc:sldMk cId="0" sldId="285"/>
            <ac:spMk id="1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9" v="64853" actId="947"/>
          <ac:spMkLst>
            <pc:docMk/>
            <pc:sldMk cId="0" sldId="285"/>
            <ac:spMk id="1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8" v="64849" actId="947"/>
          <ac:spMkLst>
            <pc:docMk/>
            <pc:sldMk cId="0" sldId="285"/>
            <ac:spMk id="1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8" v="64845" actId="947"/>
          <ac:spMkLst>
            <pc:docMk/>
            <pc:sldMk cId="0" sldId="285"/>
            <ac:spMk id="1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8" v="64841" actId="947"/>
          <ac:spMkLst>
            <pc:docMk/>
            <pc:sldMk cId="0" sldId="285"/>
            <ac:spMk id="1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8" v="64837" actId="947"/>
          <ac:spMkLst>
            <pc:docMk/>
            <pc:sldMk cId="0" sldId="285"/>
            <ac:spMk id="1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8" v="64833" actId="947"/>
          <ac:spMkLst>
            <pc:docMk/>
            <pc:sldMk cId="0" sldId="285"/>
            <ac:spMk id="1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7" v="64829" actId="947"/>
          <ac:spMkLst>
            <pc:docMk/>
            <pc:sldMk cId="0" sldId="285"/>
            <ac:spMk id="1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7" v="64825" actId="947"/>
          <ac:spMkLst>
            <pc:docMk/>
            <pc:sldMk cId="0" sldId="285"/>
            <ac:spMk id="1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7" v="64821" actId="947"/>
          <ac:spMkLst>
            <pc:docMk/>
            <pc:sldMk cId="0" sldId="285"/>
            <ac:spMk id="1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7" v="64817" actId="947"/>
          <ac:spMkLst>
            <pc:docMk/>
            <pc:sldMk cId="0" sldId="285"/>
            <ac:spMk id="1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6" v="64813" actId="947"/>
          <ac:spMkLst>
            <pc:docMk/>
            <pc:sldMk cId="0" sldId="285"/>
            <ac:spMk id="1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6" v="64809" actId="947"/>
          <ac:spMkLst>
            <pc:docMk/>
            <pc:sldMk cId="0" sldId="285"/>
            <ac:spMk id="1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6" v="64805" actId="947"/>
          <ac:spMkLst>
            <pc:docMk/>
            <pc:sldMk cId="0" sldId="285"/>
            <ac:spMk id="1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6" v="64801" actId="947"/>
          <ac:spMkLst>
            <pc:docMk/>
            <pc:sldMk cId="0" sldId="285"/>
            <ac:spMk id="1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5" v="64797" actId="947"/>
          <ac:spMkLst>
            <pc:docMk/>
            <pc:sldMk cId="0" sldId="285"/>
            <ac:spMk id="1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5" v="64793" actId="947"/>
          <ac:spMkLst>
            <pc:docMk/>
            <pc:sldMk cId="0" sldId="285"/>
            <ac:spMk id="1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5" v="64789" actId="947"/>
          <ac:spMkLst>
            <pc:docMk/>
            <pc:sldMk cId="0" sldId="285"/>
            <ac:spMk id="1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5" v="64785" actId="947"/>
          <ac:spMkLst>
            <pc:docMk/>
            <pc:sldMk cId="0" sldId="285"/>
            <ac:spMk id="1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4" v="64781" actId="947"/>
          <ac:spMkLst>
            <pc:docMk/>
            <pc:sldMk cId="0" sldId="285"/>
            <ac:spMk id="1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4" v="64777" actId="947"/>
          <ac:spMkLst>
            <pc:docMk/>
            <pc:sldMk cId="0" sldId="285"/>
            <ac:spMk id="1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4" v="64773" actId="947"/>
          <ac:spMkLst>
            <pc:docMk/>
            <pc:sldMk cId="0" sldId="285"/>
            <ac:spMk id="1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4" v="64769" actId="947"/>
          <ac:spMkLst>
            <pc:docMk/>
            <pc:sldMk cId="0" sldId="285"/>
            <ac:spMk id="1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3" v="64765" actId="947"/>
          <ac:spMkLst>
            <pc:docMk/>
            <pc:sldMk cId="0" sldId="285"/>
            <ac:spMk id="1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3" v="64761" actId="947"/>
          <ac:spMkLst>
            <pc:docMk/>
            <pc:sldMk cId="0" sldId="285"/>
            <ac:spMk id="1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3" v="64757" actId="947"/>
          <ac:spMkLst>
            <pc:docMk/>
            <pc:sldMk cId="0" sldId="285"/>
            <ac:spMk id="1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3" v="64753" actId="947"/>
          <ac:spMkLst>
            <pc:docMk/>
            <pc:sldMk cId="0" sldId="285"/>
            <ac:spMk id="1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3" v="64749" actId="947"/>
          <ac:spMkLst>
            <pc:docMk/>
            <pc:sldMk cId="0" sldId="285"/>
            <ac:spMk id="1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2" v="64745" actId="947"/>
          <ac:spMkLst>
            <pc:docMk/>
            <pc:sldMk cId="0" sldId="285"/>
            <ac:spMk id="1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2" v="64741" actId="947"/>
          <ac:spMkLst>
            <pc:docMk/>
            <pc:sldMk cId="0" sldId="285"/>
            <ac:spMk id="13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2" v="64737" actId="947"/>
          <ac:spMkLst>
            <pc:docMk/>
            <pc:sldMk cId="0" sldId="285"/>
            <ac:spMk id="1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2" v="64733" actId="947"/>
          <ac:spMkLst>
            <pc:docMk/>
            <pc:sldMk cId="0" sldId="285"/>
            <ac:spMk id="1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1" v="64729" actId="947"/>
          <ac:spMkLst>
            <pc:docMk/>
            <pc:sldMk cId="0" sldId="285"/>
            <ac:spMk id="1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1" v="64725" actId="947"/>
          <ac:spMkLst>
            <pc:docMk/>
            <pc:sldMk cId="0" sldId="285"/>
            <ac:spMk id="1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1" v="64721" actId="947"/>
          <ac:spMkLst>
            <pc:docMk/>
            <pc:sldMk cId="0" sldId="285"/>
            <ac:spMk id="1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1" v="64717" actId="947"/>
          <ac:spMkLst>
            <pc:docMk/>
            <pc:sldMk cId="0" sldId="285"/>
            <ac:spMk id="13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0" v="64713" actId="947"/>
          <ac:spMkLst>
            <pc:docMk/>
            <pc:sldMk cId="0" sldId="285"/>
            <ac:spMk id="1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0" v="64709" actId="947"/>
          <ac:spMkLst>
            <pc:docMk/>
            <pc:sldMk cId="0" sldId="285"/>
            <ac:spMk id="1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0" v="64705" actId="947"/>
          <ac:spMkLst>
            <pc:docMk/>
            <pc:sldMk cId="0" sldId="285"/>
            <ac:spMk id="1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70" v="64701" actId="947"/>
          <ac:spMkLst>
            <pc:docMk/>
            <pc:sldMk cId="0" sldId="285"/>
            <ac:spMk id="1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9" v="64697" actId="947"/>
          <ac:spMkLst>
            <pc:docMk/>
            <pc:sldMk cId="0" sldId="285"/>
            <ac:spMk id="1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9" v="64693" actId="947"/>
          <ac:spMkLst>
            <pc:docMk/>
            <pc:sldMk cId="0" sldId="285"/>
            <ac:spMk id="1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9" v="64689" actId="947"/>
          <ac:spMkLst>
            <pc:docMk/>
            <pc:sldMk cId="0" sldId="285"/>
            <ac:spMk id="1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9" v="64685" actId="947"/>
          <ac:spMkLst>
            <pc:docMk/>
            <pc:sldMk cId="0" sldId="285"/>
            <ac:spMk id="1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8" v="64681" actId="947"/>
          <ac:spMkLst>
            <pc:docMk/>
            <pc:sldMk cId="0" sldId="285"/>
            <ac:spMk id="1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8" v="64677" actId="947"/>
          <ac:spMkLst>
            <pc:docMk/>
            <pc:sldMk cId="0" sldId="285"/>
            <ac:spMk id="1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8" v="64673" actId="947"/>
          <ac:spMkLst>
            <pc:docMk/>
            <pc:sldMk cId="0" sldId="285"/>
            <ac:spMk id="1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8" v="64669" actId="947"/>
          <ac:spMkLst>
            <pc:docMk/>
            <pc:sldMk cId="0" sldId="285"/>
            <ac:spMk id="1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8" v="64665" actId="947"/>
          <ac:spMkLst>
            <pc:docMk/>
            <pc:sldMk cId="0" sldId="285"/>
            <ac:spMk id="1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6" v="64631" actId="947"/>
          <ac:spMkLst>
            <pc:docMk/>
            <pc:sldMk cId="0" sldId="285"/>
            <ac:spMk id="1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7" v="64661" actId="947"/>
          <ac:spMkLst>
            <pc:docMk/>
            <pc:sldMk cId="0" sldId="285"/>
            <ac:spMk id="1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7" v="64657" actId="947"/>
          <ac:spMkLst>
            <pc:docMk/>
            <pc:sldMk cId="0" sldId="285"/>
            <ac:spMk id="1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7" v="64653" actId="947"/>
          <ac:spMkLst>
            <pc:docMk/>
            <pc:sldMk cId="0" sldId="285"/>
            <ac:spMk id="1387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2.863" v="64590" actId="20577"/>
        <pc:sldMkLst>
          <pc:docMk/>
          <pc:sldMk cId="0" sldId="286"/>
        </pc:sldMkLst>
        <pc:spChg chg="mod">
          <ac:chgData name="Cao Tianyue" userId="002e49554a3b1526" providerId="LiveId" clId="{AB94867C-7F1F-4F52-A7CC-1BBF41B9F577}" dt="2020-11-20T02:42:52.863" v="64590" actId="20577"/>
          <ac:spMkLst>
            <pc:docMk/>
            <pc:sldMk cId="0" sldId="286"/>
            <ac:spMk id="1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2" v="64584" actId="947"/>
          <ac:spMkLst>
            <pc:docMk/>
            <pc:sldMk cId="0" sldId="286"/>
            <ac:spMk id="1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2" v="64581" actId="20577"/>
          <ac:spMkLst>
            <pc:docMk/>
            <pc:sldMk cId="0" sldId="286"/>
            <ac:spMk id="1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1" v="64576" actId="20577"/>
          <ac:spMkLst>
            <pc:docMk/>
            <pc:sldMk cId="0" sldId="286"/>
            <ac:spMk id="1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0" v="64570" actId="947"/>
          <ac:spMkLst>
            <pc:docMk/>
            <pc:sldMk cId="0" sldId="286"/>
            <ac:spMk id="14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0" v="64566" actId="947"/>
          <ac:spMkLst>
            <pc:docMk/>
            <pc:sldMk cId="0" sldId="286"/>
            <ac:spMk id="1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60" v="64562" actId="947"/>
          <ac:spMkLst>
            <pc:docMk/>
            <pc:sldMk cId="0" sldId="286"/>
            <ac:spMk id="1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9" v="64558" actId="947"/>
          <ac:spMkLst>
            <pc:docMk/>
            <pc:sldMk cId="0" sldId="286"/>
            <ac:spMk id="1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9" v="64554" actId="947"/>
          <ac:spMkLst>
            <pc:docMk/>
            <pc:sldMk cId="0" sldId="286"/>
            <ac:spMk id="1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9" v="64551" actId="20577"/>
          <ac:spMkLst>
            <pc:docMk/>
            <pc:sldMk cId="0" sldId="286"/>
            <ac:spMk id="1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8" v="64545" actId="947"/>
          <ac:spMkLst>
            <pc:docMk/>
            <pc:sldMk cId="0" sldId="286"/>
            <ac:spMk id="1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7" v="64542" actId="20577"/>
          <ac:spMkLst>
            <pc:docMk/>
            <pc:sldMk cId="0" sldId="286"/>
            <ac:spMk id="1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7" v="64536" actId="947"/>
          <ac:spMkLst>
            <pc:docMk/>
            <pc:sldMk cId="0" sldId="286"/>
            <ac:spMk id="1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6" v="64532" actId="947"/>
          <ac:spMkLst>
            <pc:docMk/>
            <pc:sldMk cId="0" sldId="286"/>
            <ac:spMk id="1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6" v="64528" actId="947"/>
          <ac:spMkLst>
            <pc:docMk/>
            <pc:sldMk cId="0" sldId="286"/>
            <ac:spMk id="1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6" v="64524" actId="947"/>
          <ac:spMkLst>
            <pc:docMk/>
            <pc:sldMk cId="0" sldId="286"/>
            <ac:spMk id="1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5" v="64520" actId="947"/>
          <ac:spMkLst>
            <pc:docMk/>
            <pc:sldMk cId="0" sldId="286"/>
            <ac:spMk id="1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5" v="64516" actId="947"/>
          <ac:spMkLst>
            <pc:docMk/>
            <pc:sldMk cId="0" sldId="286"/>
            <ac:spMk id="1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5" v="64513" actId="20577"/>
          <ac:spMkLst>
            <pc:docMk/>
            <pc:sldMk cId="0" sldId="286"/>
            <ac:spMk id="1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3" v="64507" actId="947"/>
          <ac:spMkLst>
            <pc:docMk/>
            <pc:sldMk cId="0" sldId="286"/>
            <ac:spMk id="1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3" v="64504" actId="20577"/>
          <ac:spMkLst>
            <pc:docMk/>
            <pc:sldMk cId="0" sldId="286"/>
            <ac:spMk id="1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2" v="64499" actId="20577"/>
          <ac:spMkLst>
            <pc:docMk/>
            <pc:sldMk cId="0" sldId="286"/>
            <ac:spMk id="1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1" v="64493" actId="947"/>
          <ac:spMkLst>
            <pc:docMk/>
            <pc:sldMk cId="0" sldId="286"/>
            <ac:spMk id="1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1" v="64490" actId="20577"/>
          <ac:spMkLst>
            <pc:docMk/>
            <pc:sldMk cId="0" sldId="286"/>
            <ac:spMk id="1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50" v="64485" actId="20577"/>
          <ac:spMkLst>
            <pc:docMk/>
            <pc:sldMk cId="0" sldId="286"/>
            <ac:spMk id="1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9" v="64479" actId="947"/>
          <ac:spMkLst>
            <pc:docMk/>
            <pc:sldMk cId="0" sldId="286"/>
            <ac:spMk id="1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9" v="64476" actId="20577"/>
          <ac:spMkLst>
            <pc:docMk/>
            <pc:sldMk cId="0" sldId="286"/>
            <ac:spMk id="1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8" v="64470" actId="947"/>
          <ac:spMkLst>
            <pc:docMk/>
            <pc:sldMk cId="0" sldId="286"/>
            <ac:spMk id="1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8" v="64466" actId="947"/>
          <ac:spMkLst>
            <pc:docMk/>
            <pc:sldMk cId="0" sldId="286"/>
            <ac:spMk id="1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8" v="64463" actId="20577"/>
          <ac:spMkLst>
            <pc:docMk/>
            <pc:sldMk cId="0" sldId="286"/>
            <ac:spMk id="1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7" v="64457" actId="947"/>
          <ac:spMkLst>
            <pc:docMk/>
            <pc:sldMk cId="0" sldId="286"/>
            <ac:spMk id="1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6" v="64454" actId="20577"/>
          <ac:spMkLst>
            <pc:docMk/>
            <pc:sldMk cId="0" sldId="286"/>
            <ac:spMk id="1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6" v="64448" actId="947"/>
          <ac:spMkLst>
            <pc:docMk/>
            <pc:sldMk cId="0" sldId="286"/>
            <ac:spMk id="1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5" v="64445" actId="20577"/>
          <ac:spMkLst>
            <pc:docMk/>
            <pc:sldMk cId="0" sldId="286"/>
            <ac:spMk id="1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4" v="64439" actId="947"/>
          <ac:spMkLst>
            <pc:docMk/>
            <pc:sldMk cId="0" sldId="286"/>
            <ac:spMk id="1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4" v="64435" actId="947"/>
          <ac:spMkLst>
            <pc:docMk/>
            <pc:sldMk cId="0" sldId="286"/>
            <ac:spMk id="1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3" v="64431" actId="947"/>
          <ac:spMkLst>
            <pc:docMk/>
            <pc:sldMk cId="0" sldId="286"/>
            <ac:spMk id="1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3" v="64427" actId="947"/>
          <ac:spMkLst>
            <pc:docMk/>
            <pc:sldMk cId="0" sldId="286"/>
            <ac:spMk id="1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3" v="64423" actId="947"/>
          <ac:spMkLst>
            <pc:docMk/>
            <pc:sldMk cId="0" sldId="286"/>
            <ac:spMk id="1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2" v="64419" actId="947"/>
          <ac:spMkLst>
            <pc:docMk/>
            <pc:sldMk cId="0" sldId="286"/>
            <ac:spMk id="1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2" v="64415" actId="947"/>
          <ac:spMkLst>
            <pc:docMk/>
            <pc:sldMk cId="0" sldId="286"/>
            <ac:spMk id="1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2" v="64411" actId="947"/>
          <ac:spMkLst>
            <pc:docMk/>
            <pc:sldMk cId="0" sldId="286"/>
            <ac:spMk id="1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2" v="64407" actId="947"/>
          <ac:spMkLst>
            <pc:docMk/>
            <pc:sldMk cId="0" sldId="286"/>
            <ac:spMk id="1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1" v="64403" actId="947"/>
          <ac:spMkLst>
            <pc:docMk/>
            <pc:sldMk cId="0" sldId="286"/>
            <ac:spMk id="1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1" v="64399" actId="947"/>
          <ac:spMkLst>
            <pc:docMk/>
            <pc:sldMk cId="0" sldId="286"/>
            <ac:spMk id="14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1" v="64395" actId="947"/>
          <ac:spMkLst>
            <pc:docMk/>
            <pc:sldMk cId="0" sldId="286"/>
            <ac:spMk id="1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0" v="64391" actId="947"/>
          <ac:spMkLst>
            <pc:docMk/>
            <pc:sldMk cId="0" sldId="286"/>
            <ac:spMk id="1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0" v="64387" actId="947"/>
          <ac:spMkLst>
            <pc:docMk/>
            <pc:sldMk cId="0" sldId="286"/>
            <ac:spMk id="1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40" v="64383" actId="947"/>
          <ac:spMkLst>
            <pc:docMk/>
            <pc:sldMk cId="0" sldId="286"/>
            <ac:spMk id="1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9" v="64379" actId="947"/>
          <ac:spMkLst>
            <pc:docMk/>
            <pc:sldMk cId="0" sldId="286"/>
            <ac:spMk id="1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9" v="64375" actId="947"/>
          <ac:spMkLst>
            <pc:docMk/>
            <pc:sldMk cId="0" sldId="286"/>
            <ac:spMk id="1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9" v="64371" actId="947"/>
          <ac:spMkLst>
            <pc:docMk/>
            <pc:sldMk cId="0" sldId="286"/>
            <ac:spMk id="1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9" v="64367" actId="947"/>
          <ac:spMkLst>
            <pc:docMk/>
            <pc:sldMk cId="0" sldId="286"/>
            <ac:spMk id="14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8" v="64363" actId="947"/>
          <ac:spMkLst>
            <pc:docMk/>
            <pc:sldMk cId="0" sldId="286"/>
            <ac:spMk id="1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8" v="64359" actId="947"/>
          <ac:spMkLst>
            <pc:docMk/>
            <pc:sldMk cId="0" sldId="286"/>
            <ac:spMk id="1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8" v="64355" actId="947"/>
          <ac:spMkLst>
            <pc:docMk/>
            <pc:sldMk cId="0" sldId="286"/>
            <ac:spMk id="1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7" v="64351" actId="947"/>
          <ac:spMkLst>
            <pc:docMk/>
            <pc:sldMk cId="0" sldId="286"/>
            <ac:spMk id="14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7" v="64347" actId="947"/>
          <ac:spMkLst>
            <pc:docMk/>
            <pc:sldMk cId="0" sldId="286"/>
            <ac:spMk id="1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7" v="64343" actId="947"/>
          <ac:spMkLst>
            <pc:docMk/>
            <pc:sldMk cId="0" sldId="286"/>
            <ac:spMk id="1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6" v="64339" actId="947"/>
          <ac:spMkLst>
            <pc:docMk/>
            <pc:sldMk cId="0" sldId="286"/>
            <ac:spMk id="1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6" v="64335" actId="947"/>
          <ac:spMkLst>
            <pc:docMk/>
            <pc:sldMk cId="0" sldId="286"/>
            <ac:spMk id="1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6" v="64331" actId="947"/>
          <ac:spMkLst>
            <pc:docMk/>
            <pc:sldMk cId="0" sldId="286"/>
            <ac:spMk id="1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5" v="64327" actId="947"/>
          <ac:spMkLst>
            <pc:docMk/>
            <pc:sldMk cId="0" sldId="286"/>
            <ac:spMk id="1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5" v="64323" actId="947"/>
          <ac:spMkLst>
            <pc:docMk/>
            <pc:sldMk cId="0" sldId="286"/>
            <ac:spMk id="1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5" v="64319" actId="947"/>
          <ac:spMkLst>
            <pc:docMk/>
            <pc:sldMk cId="0" sldId="286"/>
            <ac:spMk id="1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5" v="64315" actId="947"/>
          <ac:spMkLst>
            <pc:docMk/>
            <pc:sldMk cId="0" sldId="286"/>
            <ac:spMk id="1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4" v="64311" actId="947"/>
          <ac:spMkLst>
            <pc:docMk/>
            <pc:sldMk cId="0" sldId="286"/>
            <ac:spMk id="1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4" v="64307" actId="947"/>
          <ac:spMkLst>
            <pc:docMk/>
            <pc:sldMk cId="0" sldId="286"/>
            <ac:spMk id="1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4" v="64303" actId="947"/>
          <ac:spMkLst>
            <pc:docMk/>
            <pc:sldMk cId="0" sldId="286"/>
            <ac:spMk id="1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3" v="64299" actId="947"/>
          <ac:spMkLst>
            <pc:docMk/>
            <pc:sldMk cId="0" sldId="286"/>
            <ac:spMk id="1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3" v="64295" actId="947"/>
          <ac:spMkLst>
            <pc:docMk/>
            <pc:sldMk cId="0" sldId="286"/>
            <ac:spMk id="1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3" v="64291" actId="947"/>
          <ac:spMkLst>
            <pc:docMk/>
            <pc:sldMk cId="0" sldId="286"/>
            <ac:spMk id="1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2" v="64287" actId="947"/>
          <ac:spMkLst>
            <pc:docMk/>
            <pc:sldMk cId="0" sldId="286"/>
            <ac:spMk id="1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2" v="64283" actId="947"/>
          <ac:spMkLst>
            <pc:docMk/>
            <pc:sldMk cId="0" sldId="286"/>
            <ac:spMk id="1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2" v="64279" actId="947"/>
          <ac:spMkLst>
            <pc:docMk/>
            <pc:sldMk cId="0" sldId="286"/>
            <ac:spMk id="1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2" v="64275" actId="947"/>
          <ac:spMkLst>
            <pc:docMk/>
            <pc:sldMk cId="0" sldId="286"/>
            <ac:spMk id="1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1" v="64271" actId="947"/>
          <ac:spMkLst>
            <pc:docMk/>
            <pc:sldMk cId="0" sldId="286"/>
            <ac:spMk id="1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1" v="64267" actId="947"/>
          <ac:spMkLst>
            <pc:docMk/>
            <pc:sldMk cId="0" sldId="286"/>
            <ac:spMk id="1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1" v="64263" actId="947"/>
          <ac:spMkLst>
            <pc:docMk/>
            <pc:sldMk cId="0" sldId="286"/>
            <ac:spMk id="1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0" v="64259" actId="947"/>
          <ac:spMkLst>
            <pc:docMk/>
            <pc:sldMk cId="0" sldId="286"/>
            <ac:spMk id="1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0" v="64255" actId="947"/>
          <ac:spMkLst>
            <pc:docMk/>
            <pc:sldMk cId="0" sldId="286"/>
            <ac:spMk id="1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0" v="64251" actId="947"/>
          <ac:spMkLst>
            <pc:docMk/>
            <pc:sldMk cId="0" sldId="286"/>
            <ac:spMk id="1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30" v="64247" actId="947"/>
          <ac:spMkLst>
            <pc:docMk/>
            <pc:sldMk cId="0" sldId="286"/>
            <ac:spMk id="1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9" v="64243" actId="947"/>
          <ac:spMkLst>
            <pc:docMk/>
            <pc:sldMk cId="0" sldId="286"/>
            <ac:spMk id="1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9" v="64239" actId="947"/>
          <ac:spMkLst>
            <pc:docMk/>
            <pc:sldMk cId="0" sldId="286"/>
            <ac:spMk id="1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9" v="64235" actId="947"/>
          <ac:spMkLst>
            <pc:docMk/>
            <pc:sldMk cId="0" sldId="286"/>
            <ac:spMk id="14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8" v="64231" actId="947"/>
          <ac:spMkLst>
            <pc:docMk/>
            <pc:sldMk cId="0" sldId="286"/>
            <ac:spMk id="1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8" v="64227" actId="947"/>
          <ac:spMkLst>
            <pc:docMk/>
            <pc:sldMk cId="0" sldId="286"/>
            <ac:spMk id="1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8" v="64223" actId="947"/>
          <ac:spMkLst>
            <pc:docMk/>
            <pc:sldMk cId="0" sldId="286"/>
            <ac:spMk id="1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7" v="64219" actId="947"/>
          <ac:spMkLst>
            <pc:docMk/>
            <pc:sldMk cId="0" sldId="286"/>
            <ac:spMk id="1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7" v="64215" actId="947"/>
          <ac:spMkLst>
            <pc:docMk/>
            <pc:sldMk cId="0" sldId="286"/>
            <ac:spMk id="1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7" v="64211" actId="947"/>
          <ac:spMkLst>
            <pc:docMk/>
            <pc:sldMk cId="0" sldId="286"/>
            <ac:spMk id="1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7" v="64207" actId="947"/>
          <ac:spMkLst>
            <pc:docMk/>
            <pc:sldMk cId="0" sldId="286"/>
            <ac:spMk id="1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6" v="64203" actId="947"/>
          <ac:spMkLst>
            <pc:docMk/>
            <pc:sldMk cId="0" sldId="286"/>
            <ac:spMk id="1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6" v="64199" actId="947"/>
          <ac:spMkLst>
            <pc:docMk/>
            <pc:sldMk cId="0" sldId="286"/>
            <ac:spMk id="1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6" v="64195" actId="947"/>
          <ac:spMkLst>
            <pc:docMk/>
            <pc:sldMk cId="0" sldId="286"/>
            <ac:spMk id="1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5" v="64191" actId="947"/>
          <ac:spMkLst>
            <pc:docMk/>
            <pc:sldMk cId="0" sldId="286"/>
            <ac:spMk id="1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5" v="64187" actId="947"/>
          <ac:spMkLst>
            <pc:docMk/>
            <pc:sldMk cId="0" sldId="286"/>
            <ac:spMk id="1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5" v="64183" actId="947"/>
          <ac:spMkLst>
            <pc:docMk/>
            <pc:sldMk cId="0" sldId="286"/>
            <ac:spMk id="1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5" v="64179" actId="947"/>
          <ac:spMkLst>
            <pc:docMk/>
            <pc:sldMk cId="0" sldId="286"/>
            <ac:spMk id="1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4" v="64175" actId="947"/>
          <ac:spMkLst>
            <pc:docMk/>
            <pc:sldMk cId="0" sldId="286"/>
            <ac:spMk id="1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4" v="64171" actId="947"/>
          <ac:spMkLst>
            <pc:docMk/>
            <pc:sldMk cId="0" sldId="286"/>
            <ac:spMk id="1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4" v="64167" actId="947"/>
          <ac:spMkLst>
            <pc:docMk/>
            <pc:sldMk cId="0" sldId="286"/>
            <ac:spMk id="1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3" v="64163" actId="947"/>
          <ac:spMkLst>
            <pc:docMk/>
            <pc:sldMk cId="0" sldId="286"/>
            <ac:spMk id="1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3" v="64159" actId="947"/>
          <ac:spMkLst>
            <pc:docMk/>
            <pc:sldMk cId="0" sldId="286"/>
            <ac:spMk id="1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3" v="64155" actId="947"/>
          <ac:spMkLst>
            <pc:docMk/>
            <pc:sldMk cId="0" sldId="286"/>
            <ac:spMk id="1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2" v="64151" actId="947"/>
          <ac:spMkLst>
            <pc:docMk/>
            <pc:sldMk cId="0" sldId="286"/>
            <ac:spMk id="1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2" v="64147" actId="947"/>
          <ac:spMkLst>
            <pc:docMk/>
            <pc:sldMk cId="0" sldId="286"/>
            <ac:spMk id="1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2" v="64143" actId="947"/>
          <ac:spMkLst>
            <pc:docMk/>
            <pc:sldMk cId="0" sldId="286"/>
            <ac:spMk id="1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2" v="64139" actId="947"/>
          <ac:spMkLst>
            <pc:docMk/>
            <pc:sldMk cId="0" sldId="286"/>
            <ac:spMk id="1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1" v="64135" actId="947"/>
          <ac:spMkLst>
            <pc:docMk/>
            <pc:sldMk cId="0" sldId="286"/>
            <ac:spMk id="1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1" v="64131" actId="947"/>
          <ac:spMkLst>
            <pc:docMk/>
            <pc:sldMk cId="0" sldId="286"/>
            <ac:spMk id="1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1" v="64127" actId="947"/>
          <ac:spMkLst>
            <pc:docMk/>
            <pc:sldMk cId="0" sldId="286"/>
            <ac:spMk id="1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0" v="64123" actId="947"/>
          <ac:spMkLst>
            <pc:docMk/>
            <pc:sldMk cId="0" sldId="286"/>
            <ac:spMk id="1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0" v="64119" actId="947"/>
          <ac:spMkLst>
            <pc:docMk/>
            <pc:sldMk cId="0" sldId="286"/>
            <ac:spMk id="1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20" v="64115" actId="947"/>
          <ac:spMkLst>
            <pc:docMk/>
            <pc:sldMk cId="0" sldId="286"/>
            <ac:spMk id="1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9" v="64111" actId="947"/>
          <ac:spMkLst>
            <pc:docMk/>
            <pc:sldMk cId="0" sldId="286"/>
            <ac:spMk id="1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9" v="64107" actId="947"/>
          <ac:spMkLst>
            <pc:docMk/>
            <pc:sldMk cId="0" sldId="286"/>
            <ac:spMk id="1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9" v="64103" actId="947"/>
          <ac:spMkLst>
            <pc:docMk/>
            <pc:sldMk cId="0" sldId="286"/>
            <ac:spMk id="1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9" v="64099" actId="947"/>
          <ac:spMkLst>
            <pc:docMk/>
            <pc:sldMk cId="0" sldId="286"/>
            <ac:spMk id="1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8" v="64095" actId="947"/>
          <ac:spMkLst>
            <pc:docMk/>
            <pc:sldMk cId="0" sldId="286"/>
            <ac:spMk id="1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8" v="64091" actId="947"/>
          <ac:spMkLst>
            <pc:docMk/>
            <pc:sldMk cId="0" sldId="286"/>
            <ac:spMk id="15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8" v="64087" actId="947"/>
          <ac:spMkLst>
            <pc:docMk/>
            <pc:sldMk cId="0" sldId="286"/>
            <ac:spMk id="1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7" v="64083" actId="947"/>
          <ac:spMkLst>
            <pc:docMk/>
            <pc:sldMk cId="0" sldId="286"/>
            <ac:spMk id="1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7" v="64079" actId="947"/>
          <ac:spMkLst>
            <pc:docMk/>
            <pc:sldMk cId="0" sldId="286"/>
            <ac:spMk id="1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6" v="64075" actId="947"/>
          <ac:spMkLst>
            <pc:docMk/>
            <pc:sldMk cId="0" sldId="286"/>
            <ac:spMk id="1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6" v="64071" actId="947"/>
          <ac:spMkLst>
            <pc:docMk/>
            <pc:sldMk cId="0" sldId="286"/>
            <ac:spMk id="1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6" v="64067" actId="947"/>
          <ac:spMkLst>
            <pc:docMk/>
            <pc:sldMk cId="0" sldId="286"/>
            <ac:spMk id="1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5" v="64063" actId="947"/>
          <ac:spMkLst>
            <pc:docMk/>
            <pc:sldMk cId="0" sldId="286"/>
            <ac:spMk id="1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5" v="64059" actId="947"/>
          <ac:spMkLst>
            <pc:docMk/>
            <pc:sldMk cId="0" sldId="286"/>
            <ac:spMk id="1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5" v="64055" actId="947"/>
          <ac:spMkLst>
            <pc:docMk/>
            <pc:sldMk cId="0" sldId="286"/>
            <ac:spMk id="1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5" v="64051" actId="947"/>
          <ac:spMkLst>
            <pc:docMk/>
            <pc:sldMk cId="0" sldId="286"/>
            <ac:spMk id="1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4" v="64047" actId="947"/>
          <ac:spMkLst>
            <pc:docMk/>
            <pc:sldMk cId="0" sldId="286"/>
            <ac:spMk id="1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4" v="64043" actId="947"/>
          <ac:spMkLst>
            <pc:docMk/>
            <pc:sldMk cId="0" sldId="286"/>
            <ac:spMk id="1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4" v="64039" actId="947"/>
          <ac:spMkLst>
            <pc:docMk/>
            <pc:sldMk cId="0" sldId="286"/>
            <ac:spMk id="1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3" v="64035" actId="947"/>
          <ac:spMkLst>
            <pc:docMk/>
            <pc:sldMk cId="0" sldId="286"/>
            <ac:spMk id="1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3" v="64031" actId="947"/>
          <ac:spMkLst>
            <pc:docMk/>
            <pc:sldMk cId="0" sldId="286"/>
            <ac:spMk id="1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3" v="64027" actId="947"/>
          <ac:spMkLst>
            <pc:docMk/>
            <pc:sldMk cId="0" sldId="286"/>
            <ac:spMk id="1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3" v="64023" actId="947"/>
          <ac:spMkLst>
            <pc:docMk/>
            <pc:sldMk cId="0" sldId="286"/>
            <ac:spMk id="1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2" v="64019" actId="947"/>
          <ac:spMkLst>
            <pc:docMk/>
            <pc:sldMk cId="0" sldId="286"/>
            <ac:spMk id="1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2" v="64015" actId="947"/>
          <ac:spMkLst>
            <pc:docMk/>
            <pc:sldMk cId="0" sldId="286"/>
            <ac:spMk id="1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2" v="64011" actId="947"/>
          <ac:spMkLst>
            <pc:docMk/>
            <pc:sldMk cId="0" sldId="286"/>
            <ac:spMk id="1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1" v="64007" actId="947"/>
          <ac:spMkLst>
            <pc:docMk/>
            <pc:sldMk cId="0" sldId="286"/>
            <ac:spMk id="1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1" v="64003" actId="947"/>
          <ac:spMkLst>
            <pc:docMk/>
            <pc:sldMk cId="0" sldId="286"/>
            <ac:spMk id="1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1" v="63999" actId="947"/>
          <ac:spMkLst>
            <pc:docMk/>
            <pc:sldMk cId="0" sldId="286"/>
            <ac:spMk id="1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0" v="63995" actId="947"/>
          <ac:spMkLst>
            <pc:docMk/>
            <pc:sldMk cId="0" sldId="286"/>
            <ac:spMk id="1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0" v="63991" actId="947"/>
          <ac:spMkLst>
            <pc:docMk/>
            <pc:sldMk cId="0" sldId="286"/>
            <ac:spMk id="1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0" v="63987" actId="947"/>
          <ac:spMkLst>
            <pc:docMk/>
            <pc:sldMk cId="0" sldId="286"/>
            <ac:spMk id="1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10" v="63983" actId="947"/>
          <ac:spMkLst>
            <pc:docMk/>
            <pc:sldMk cId="0" sldId="286"/>
            <ac:spMk id="1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9" v="63979" actId="947"/>
          <ac:spMkLst>
            <pc:docMk/>
            <pc:sldMk cId="0" sldId="286"/>
            <ac:spMk id="1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9" v="63975" actId="947"/>
          <ac:spMkLst>
            <pc:docMk/>
            <pc:sldMk cId="0" sldId="286"/>
            <ac:spMk id="1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9" v="63971" actId="947"/>
          <ac:spMkLst>
            <pc:docMk/>
            <pc:sldMk cId="0" sldId="286"/>
            <ac:spMk id="1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8" v="63967" actId="947"/>
          <ac:spMkLst>
            <pc:docMk/>
            <pc:sldMk cId="0" sldId="286"/>
            <ac:spMk id="1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8" v="63963" actId="947"/>
          <ac:spMkLst>
            <pc:docMk/>
            <pc:sldMk cId="0" sldId="286"/>
            <ac:spMk id="1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8" v="63959" actId="947"/>
          <ac:spMkLst>
            <pc:docMk/>
            <pc:sldMk cId="0" sldId="286"/>
            <ac:spMk id="1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7" v="63955" actId="947"/>
          <ac:spMkLst>
            <pc:docMk/>
            <pc:sldMk cId="0" sldId="286"/>
            <ac:spMk id="1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7" v="63951" actId="947"/>
          <ac:spMkLst>
            <pc:docMk/>
            <pc:sldMk cId="0" sldId="286"/>
            <ac:spMk id="1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7" v="63947" actId="947"/>
          <ac:spMkLst>
            <pc:docMk/>
            <pc:sldMk cId="0" sldId="286"/>
            <ac:spMk id="1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7" v="63943" actId="947"/>
          <ac:spMkLst>
            <pc:docMk/>
            <pc:sldMk cId="0" sldId="286"/>
            <ac:spMk id="1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6" v="63939" actId="947"/>
          <ac:spMkLst>
            <pc:docMk/>
            <pc:sldMk cId="0" sldId="286"/>
            <ac:spMk id="1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6" v="63935" actId="947"/>
          <ac:spMkLst>
            <pc:docMk/>
            <pc:sldMk cId="0" sldId="286"/>
            <ac:spMk id="1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6" v="63931" actId="947"/>
          <ac:spMkLst>
            <pc:docMk/>
            <pc:sldMk cId="0" sldId="286"/>
            <ac:spMk id="1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5" v="63927" actId="947"/>
          <ac:spMkLst>
            <pc:docMk/>
            <pc:sldMk cId="0" sldId="286"/>
            <ac:spMk id="1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5" v="63923" actId="947"/>
          <ac:spMkLst>
            <pc:docMk/>
            <pc:sldMk cId="0" sldId="286"/>
            <ac:spMk id="1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5" v="63919" actId="947"/>
          <ac:spMkLst>
            <pc:docMk/>
            <pc:sldMk cId="0" sldId="286"/>
            <ac:spMk id="1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5" v="63915" actId="947"/>
          <ac:spMkLst>
            <pc:docMk/>
            <pc:sldMk cId="0" sldId="286"/>
            <ac:spMk id="1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4" v="63911" actId="947"/>
          <ac:spMkLst>
            <pc:docMk/>
            <pc:sldMk cId="0" sldId="286"/>
            <ac:spMk id="1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4" v="63907" actId="947"/>
          <ac:spMkLst>
            <pc:docMk/>
            <pc:sldMk cId="0" sldId="286"/>
            <ac:spMk id="1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4" v="63903" actId="947"/>
          <ac:spMkLst>
            <pc:docMk/>
            <pc:sldMk cId="0" sldId="286"/>
            <ac:spMk id="1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3" v="63899" actId="947"/>
          <ac:spMkLst>
            <pc:docMk/>
            <pc:sldMk cId="0" sldId="286"/>
            <ac:spMk id="1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3" v="63895" actId="947"/>
          <ac:spMkLst>
            <pc:docMk/>
            <pc:sldMk cId="0" sldId="286"/>
            <ac:spMk id="1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3" v="63891" actId="947"/>
          <ac:spMkLst>
            <pc:docMk/>
            <pc:sldMk cId="0" sldId="286"/>
            <ac:spMk id="1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2" v="63887" actId="947"/>
          <ac:spMkLst>
            <pc:docMk/>
            <pc:sldMk cId="0" sldId="286"/>
            <ac:spMk id="1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2" v="63883" actId="947"/>
          <ac:spMkLst>
            <pc:docMk/>
            <pc:sldMk cId="0" sldId="286"/>
            <ac:spMk id="1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2" v="63879" actId="947"/>
          <ac:spMkLst>
            <pc:docMk/>
            <pc:sldMk cId="0" sldId="286"/>
            <ac:spMk id="1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2" v="63875" actId="947"/>
          <ac:spMkLst>
            <pc:docMk/>
            <pc:sldMk cId="0" sldId="286"/>
            <ac:spMk id="1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1" v="63871" actId="947"/>
          <ac:spMkLst>
            <pc:docMk/>
            <pc:sldMk cId="0" sldId="286"/>
            <ac:spMk id="1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1" v="63867" actId="947"/>
          <ac:spMkLst>
            <pc:docMk/>
            <pc:sldMk cId="0" sldId="286"/>
            <ac:spMk id="1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1" v="63863" actId="947"/>
          <ac:spMkLst>
            <pc:docMk/>
            <pc:sldMk cId="0" sldId="286"/>
            <ac:spMk id="1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0" v="63859" actId="947"/>
          <ac:spMkLst>
            <pc:docMk/>
            <pc:sldMk cId="0" sldId="286"/>
            <ac:spMk id="1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0" v="63855" actId="947"/>
          <ac:spMkLst>
            <pc:docMk/>
            <pc:sldMk cId="0" sldId="286"/>
            <ac:spMk id="15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0" v="63851" actId="947"/>
          <ac:spMkLst>
            <pc:docMk/>
            <pc:sldMk cId="0" sldId="286"/>
            <ac:spMk id="1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800" v="63847" actId="947"/>
          <ac:spMkLst>
            <pc:docMk/>
            <pc:sldMk cId="0" sldId="286"/>
            <ac:spMk id="1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9" v="63843" actId="947"/>
          <ac:spMkLst>
            <pc:docMk/>
            <pc:sldMk cId="0" sldId="286"/>
            <ac:spMk id="1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9" v="63839" actId="947"/>
          <ac:spMkLst>
            <pc:docMk/>
            <pc:sldMk cId="0" sldId="286"/>
            <ac:spMk id="1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9" v="63835" actId="947"/>
          <ac:spMkLst>
            <pc:docMk/>
            <pc:sldMk cId="0" sldId="286"/>
            <ac:spMk id="1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8" v="63831" actId="947"/>
          <ac:spMkLst>
            <pc:docMk/>
            <pc:sldMk cId="0" sldId="286"/>
            <ac:spMk id="1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8" v="63827" actId="947"/>
          <ac:spMkLst>
            <pc:docMk/>
            <pc:sldMk cId="0" sldId="286"/>
            <ac:spMk id="1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8" v="63823" actId="947"/>
          <ac:spMkLst>
            <pc:docMk/>
            <pc:sldMk cId="0" sldId="286"/>
            <ac:spMk id="1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8" v="63819" actId="947"/>
          <ac:spMkLst>
            <pc:docMk/>
            <pc:sldMk cId="0" sldId="286"/>
            <ac:spMk id="1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7" v="63815" actId="947"/>
          <ac:spMkLst>
            <pc:docMk/>
            <pc:sldMk cId="0" sldId="286"/>
            <ac:spMk id="1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7" v="63811" actId="947"/>
          <ac:spMkLst>
            <pc:docMk/>
            <pc:sldMk cId="0" sldId="286"/>
            <ac:spMk id="1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7" v="63807" actId="947"/>
          <ac:spMkLst>
            <pc:docMk/>
            <pc:sldMk cId="0" sldId="286"/>
            <ac:spMk id="1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6" v="63803" actId="947"/>
          <ac:spMkLst>
            <pc:docMk/>
            <pc:sldMk cId="0" sldId="286"/>
            <ac:spMk id="1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6" v="63799" actId="947"/>
          <ac:spMkLst>
            <pc:docMk/>
            <pc:sldMk cId="0" sldId="286"/>
            <ac:spMk id="1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6" v="63795" actId="947"/>
          <ac:spMkLst>
            <pc:docMk/>
            <pc:sldMk cId="0" sldId="286"/>
            <ac:spMk id="1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5" v="63791" actId="947"/>
          <ac:spMkLst>
            <pc:docMk/>
            <pc:sldMk cId="0" sldId="286"/>
            <ac:spMk id="1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5" v="63787" actId="947"/>
          <ac:spMkLst>
            <pc:docMk/>
            <pc:sldMk cId="0" sldId="286"/>
            <ac:spMk id="1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5" v="63783" actId="947"/>
          <ac:spMkLst>
            <pc:docMk/>
            <pc:sldMk cId="0" sldId="286"/>
            <ac:spMk id="1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5" v="63779" actId="947"/>
          <ac:spMkLst>
            <pc:docMk/>
            <pc:sldMk cId="0" sldId="286"/>
            <ac:spMk id="1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4" v="63775" actId="947"/>
          <ac:spMkLst>
            <pc:docMk/>
            <pc:sldMk cId="0" sldId="286"/>
            <ac:spMk id="1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4" v="63771" actId="947"/>
          <ac:spMkLst>
            <pc:docMk/>
            <pc:sldMk cId="0" sldId="286"/>
            <ac:spMk id="1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4" v="63767" actId="947"/>
          <ac:spMkLst>
            <pc:docMk/>
            <pc:sldMk cId="0" sldId="286"/>
            <ac:spMk id="1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3" v="63763" actId="947"/>
          <ac:spMkLst>
            <pc:docMk/>
            <pc:sldMk cId="0" sldId="286"/>
            <ac:spMk id="1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3" v="63759" actId="947"/>
          <ac:spMkLst>
            <pc:docMk/>
            <pc:sldMk cId="0" sldId="286"/>
            <ac:spMk id="1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3" v="63755" actId="947"/>
          <ac:spMkLst>
            <pc:docMk/>
            <pc:sldMk cId="0" sldId="286"/>
            <ac:spMk id="1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2" v="63751" actId="947"/>
          <ac:spMkLst>
            <pc:docMk/>
            <pc:sldMk cId="0" sldId="286"/>
            <ac:spMk id="1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2" v="63747" actId="947"/>
          <ac:spMkLst>
            <pc:docMk/>
            <pc:sldMk cId="0" sldId="286"/>
            <ac:spMk id="1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2" v="63743" actId="947"/>
          <ac:spMkLst>
            <pc:docMk/>
            <pc:sldMk cId="0" sldId="286"/>
            <ac:spMk id="1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2" v="63739" actId="947"/>
          <ac:spMkLst>
            <pc:docMk/>
            <pc:sldMk cId="0" sldId="286"/>
            <ac:spMk id="1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1" v="63735" actId="947"/>
          <ac:spMkLst>
            <pc:docMk/>
            <pc:sldMk cId="0" sldId="286"/>
            <ac:spMk id="1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0" v="63731" actId="947"/>
          <ac:spMkLst>
            <pc:docMk/>
            <pc:sldMk cId="0" sldId="286"/>
            <ac:spMk id="1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0" v="63727" actId="947"/>
          <ac:spMkLst>
            <pc:docMk/>
            <pc:sldMk cId="0" sldId="286"/>
            <ac:spMk id="1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90" v="63723" actId="947"/>
          <ac:spMkLst>
            <pc:docMk/>
            <pc:sldMk cId="0" sldId="286"/>
            <ac:spMk id="1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9" v="63719" actId="947"/>
          <ac:spMkLst>
            <pc:docMk/>
            <pc:sldMk cId="0" sldId="286"/>
            <ac:spMk id="1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9" v="63715" actId="947"/>
          <ac:spMkLst>
            <pc:docMk/>
            <pc:sldMk cId="0" sldId="286"/>
            <ac:spMk id="1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9" v="63711" actId="947"/>
          <ac:spMkLst>
            <pc:docMk/>
            <pc:sldMk cId="0" sldId="286"/>
            <ac:spMk id="1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9" v="63707" actId="947"/>
          <ac:spMkLst>
            <pc:docMk/>
            <pc:sldMk cId="0" sldId="286"/>
            <ac:spMk id="1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8" v="63703" actId="947"/>
          <ac:spMkLst>
            <pc:docMk/>
            <pc:sldMk cId="0" sldId="286"/>
            <ac:spMk id="1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8" v="63699" actId="947"/>
          <ac:spMkLst>
            <pc:docMk/>
            <pc:sldMk cId="0" sldId="286"/>
            <ac:spMk id="1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8" v="63695" actId="947"/>
          <ac:spMkLst>
            <pc:docMk/>
            <pc:sldMk cId="0" sldId="286"/>
            <ac:spMk id="1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7" v="63691" actId="947"/>
          <ac:spMkLst>
            <pc:docMk/>
            <pc:sldMk cId="0" sldId="286"/>
            <ac:spMk id="1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7" v="63687" actId="947"/>
          <ac:spMkLst>
            <pc:docMk/>
            <pc:sldMk cId="0" sldId="286"/>
            <ac:spMk id="1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7" v="63683" actId="947"/>
          <ac:spMkLst>
            <pc:docMk/>
            <pc:sldMk cId="0" sldId="286"/>
            <ac:spMk id="1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6" v="63679" actId="947"/>
          <ac:spMkLst>
            <pc:docMk/>
            <pc:sldMk cId="0" sldId="286"/>
            <ac:spMk id="1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6" v="63675" actId="947"/>
          <ac:spMkLst>
            <pc:docMk/>
            <pc:sldMk cId="0" sldId="286"/>
            <ac:spMk id="1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6" v="63671" actId="947"/>
          <ac:spMkLst>
            <pc:docMk/>
            <pc:sldMk cId="0" sldId="286"/>
            <ac:spMk id="1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6" v="63667" actId="947"/>
          <ac:spMkLst>
            <pc:docMk/>
            <pc:sldMk cId="0" sldId="286"/>
            <ac:spMk id="1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5" v="63663" actId="947"/>
          <ac:spMkLst>
            <pc:docMk/>
            <pc:sldMk cId="0" sldId="286"/>
            <ac:spMk id="1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5" v="63659" actId="947"/>
          <ac:spMkLst>
            <pc:docMk/>
            <pc:sldMk cId="0" sldId="286"/>
            <ac:spMk id="1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5" v="63655" actId="947"/>
          <ac:spMkLst>
            <pc:docMk/>
            <pc:sldMk cId="0" sldId="286"/>
            <ac:spMk id="1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4" v="63651" actId="947"/>
          <ac:spMkLst>
            <pc:docMk/>
            <pc:sldMk cId="0" sldId="286"/>
            <ac:spMk id="1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4" v="63647" actId="947"/>
          <ac:spMkLst>
            <pc:docMk/>
            <pc:sldMk cId="0" sldId="286"/>
            <ac:spMk id="1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4" v="63643" actId="947"/>
          <ac:spMkLst>
            <pc:docMk/>
            <pc:sldMk cId="0" sldId="286"/>
            <ac:spMk id="1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3" v="63639" actId="947"/>
          <ac:spMkLst>
            <pc:docMk/>
            <pc:sldMk cId="0" sldId="286"/>
            <ac:spMk id="1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3" v="63635" actId="947"/>
          <ac:spMkLst>
            <pc:docMk/>
            <pc:sldMk cId="0" sldId="286"/>
            <ac:spMk id="1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3" v="63631" actId="947"/>
          <ac:spMkLst>
            <pc:docMk/>
            <pc:sldMk cId="0" sldId="286"/>
            <ac:spMk id="1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3" v="63627" actId="947"/>
          <ac:spMkLst>
            <pc:docMk/>
            <pc:sldMk cId="0" sldId="286"/>
            <ac:spMk id="1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2" v="63623" actId="947"/>
          <ac:spMkLst>
            <pc:docMk/>
            <pc:sldMk cId="0" sldId="286"/>
            <ac:spMk id="1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28" actId="947"/>
          <ac:spMkLst>
            <pc:docMk/>
            <pc:sldMk cId="0" sldId="286"/>
            <ac:spMk id="1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6" v="60897" actId="947"/>
          <ac:spMkLst>
            <pc:docMk/>
            <pc:sldMk cId="0" sldId="286"/>
            <ac:spMk id="1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4" v="60868" actId="947"/>
          <ac:spMkLst>
            <pc:docMk/>
            <pc:sldMk cId="0" sldId="286"/>
            <ac:spMk id="1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3" v="60852" actId="947"/>
          <ac:spMkLst>
            <pc:docMk/>
            <pc:sldMk cId="0" sldId="286"/>
            <ac:spMk id="1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2" v="60840" actId="947"/>
          <ac:spMkLst>
            <pc:docMk/>
            <pc:sldMk cId="0" sldId="286"/>
            <ac:spMk id="1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0" v="60827" actId="947"/>
          <ac:spMkLst>
            <pc:docMk/>
            <pc:sldMk cId="0" sldId="286"/>
            <ac:spMk id="1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9" v="60815" actId="947"/>
          <ac:spMkLst>
            <pc:docMk/>
            <pc:sldMk cId="0" sldId="286"/>
            <ac:spMk id="1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8" v="60804" actId="947"/>
          <ac:spMkLst>
            <pc:docMk/>
            <pc:sldMk cId="0" sldId="286"/>
            <ac:spMk id="1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7" v="60791" actId="947"/>
          <ac:spMkLst>
            <pc:docMk/>
            <pc:sldMk cId="0" sldId="286"/>
            <ac:spMk id="1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7" v="60783" actId="947"/>
          <ac:spMkLst>
            <pc:docMk/>
            <pc:sldMk cId="0" sldId="286"/>
            <ac:spMk id="1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6" v="60775" actId="947"/>
          <ac:spMkLst>
            <pc:docMk/>
            <pc:sldMk cId="0" sldId="286"/>
            <ac:spMk id="1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5" v="60767" actId="947"/>
          <ac:spMkLst>
            <pc:docMk/>
            <pc:sldMk cId="0" sldId="286"/>
            <ac:spMk id="1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4" v="60759" actId="947"/>
          <ac:spMkLst>
            <pc:docMk/>
            <pc:sldMk cId="0" sldId="286"/>
            <ac:spMk id="1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3" v="60751" actId="947"/>
          <ac:spMkLst>
            <pc:docMk/>
            <pc:sldMk cId="0" sldId="286"/>
            <ac:spMk id="1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3" v="60747" actId="947"/>
          <ac:spMkLst>
            <pc:docMk/>
            <pc:sldMk cId="0" sldId="286"/>
            <ac:spMk id="1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2" v="60743" actId="947"/>
          <ac:spMkLst>
            <pc:docMk/>
            <pc:sldMk cId="0" sldId="286"/>
            <ac:spMk id="1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2" v="60739" actId="947"/>
          <ac:spMkLst>
            <pc:docMk/>
            <pc:sldMk cId="0" sldId="286"/>
            <ac:spMk id="1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1" v="60735" actId="947"/>
          <ac:spMkLst>
            <pc:docMk/>
            <pc:sldMk cId="0" sldId="286"/>
            <ac:spMk id="1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1" v="60731" actId="947"/>
          <ac:spMkLst>
            <pc:docMk/>
            <pc:sldMk cId="0" sldId="286"/>
            <ac:spMk id="1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0" v="60727" actId="947"/>
          <ac:spMkLst>
            <pc:docMk/>
            <pc:sldMk cId="0" sldId="286"/>
            <ac:spMk id="1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9" v="60723" actId="947"/>
          <ac:spMkLst>
            <pc:docMk/>
            <pc:sldMk cId="0" sldId="286"/>
            <ac:spMk id="1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9" v="60719" actId="947"/>
          <ac:spMkLst>
            <pc:docMk/>
            <pc:sldMk cId="0" sldId="286"/>
            <ac:spMk id="1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8" v="60715" actId="947"/>
          <ac:spMkLst>
            <pc:docMk/>
            <pc:sldMk cId="0" sldId="286"/>
            <ac:spMk id="1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8" v="60711" actId="947"/>
          <ac:spMkLst>
            <pc:docMk/>
            <pc:sldMk cId="0" sldId="286"/>
            <ac:spMk id="1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7" v="60707" actId="947"/>
          <ac:spMkLst>
            <pc:docMk/>
            <pc:sldMk cId="0" sldId="286"/>
            <ac:spMk id="1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7" v="60703" actId="947"/>
          <ac:spMkLst>
            <pc:docMk/>
            <pc:sldMk cId="0" sldId="286"/>
            <ac:spMk id="1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5" v="60699" actId="947"/>
          <ac:spMkLst>
            <pc:docMk/>
            <pc:sldMk cId="0" sldId="286"/>
            <ac:spMk id="1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5" v="60695" actId="947"/>
          <ac:spMkLst>
            <pc:docMk/>
            <pc:sldMk cId="0" sldId="286"/>
            <ac:spMk id="1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4" v="60691" actId="947"/>
          <ac:spMkLst>
            <pc:docMk/>
            <pc:sldMk cId="0" sldId="286"/>
            <ac:spMk id="1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4" v="60687" actId="947"/>
          <ac:spMkLst>
            <pc:docMk/>
            <pc:sldMk cId="0" sldId="286"/>
            <ac:spMk id="1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3" v="60683" actId="947"/>
          <ac:spMkLst>
            <pc:docMk/>
            <pc:sldMk cId="0" sldId="286"/>
            <ac:spMk id="1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3" v="60679" actId="947"/>
          <ac:spMkLst>
            <pc:docMk/>
            <pc:sldMk cId="0" sldId="286"/>
            <ac:spMk id="1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2" v="60675" actId="947"/>
          <ac:spMkLst>
            <pc:docMk/>
            <pc:sldMk cId="0" sldId="286"/>
            <ac:spMk id="1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2" v="60671" actId="947"/>
          <ac:spMkLst>
            <pc:docMk/>
            <pc:sldMk cId="0" sldId="286"/>
            <ac:spMk id="1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1" v="60667" actId="947"/>
          <ac:spMkLst>
            <pc:docMk/>
            <pc:sldMk cId="0" sldId="286"/>
            <ac:spMk id="1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1" v="60663" actId="947"/>
          <ac:spMkLst>
            <pc:docMk/>
            <pc:sldMk cId="0" sldId="286"/>
            <ac:spMk id="1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70" v="60659" actId="947"/>
          <ac:spMkLst>
            <pc:docMk/>
            <pc:sldMk cId="0" sldId="286"/>
            <ac:spMk id="1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9" v="60655" actId="947"/>
          <ac:spMkLst>
            <pc:docMk/>
            <pc:sldMk cId="0" sldId="286"/>
            <ac:spMk id="1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9" v="60651" actId="947"/>
          <ac:spMkLst>
            <pc:docMk/>
            <pc:sldMk cId="0" sldId="286"/>
            <ac:spMk id="1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8" v="60647" actId="947"/>
          <ac:spMkLst>
            <pc:docMk/>
            <pc:sldMk cId="0" sldId="286"/>
            <ac:spMk id="1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8" v="60643" actId="947"/>
          <ac:spMkLst>
            <pc:docMk/>
            <pc:sldMk cId="0" sldId="286"/>
            <ac:spMk id="1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7" v="60639" actId="947"/>
          <ac:spMkLst>
            <pc:docMk/>
            <pc:sldMk cId="0" sldId="286"/>
            <ac:spMk id="1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7" v="60635" actId="947"/>
          <ac:spMkLst>
            <pc:docMk/>
            <pc:sldMk cId="0" sldId="286"/>
            <ac:spMk id="1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6" v="60631" actId="947"/>
          <ac:spMkLst>
            <pc:docMk/>
            <pc:sldMk cId="0" sldId="286"/>
            <ac:spMk id="1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6" v="60627" actId="947"/>
          <ac:spMkLst>
            <pc:docMk/>
            <pc:sldMk cId="0" sldId="286"/>
            <ac:spMk id="1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5" v="60623" actId="947"/>
          <ac:spMkLst>
            <pc:docMk/>
            <pc:sldMk cId="0" sldId="286"/>
            <ac:spMk id="1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4" v="60619" actId="947"/>
          <ac:spMkLst>
            <pc:docMk/>
            <pc:sldMk cId="0" sldId="286"/>
            <ac:spMk id="1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4" v="60615" actId="947"/>
          <ac:spMkLst>
            <pc:docMk/>
            <pc:sldMk cId="0" sldId="286"/>
            <ac:spMk id="1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3" v="60611" actId="947"/>
          <ac:spMkLst>
            <pc:docMk/>
            <pc:sldMk cId="0" sldId="286"/>
            <ac:spMk id="1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3" v="60607" actId="947"/>
          <ac:spMkLst>
            <pc:docMk/>
            <pc:sldMk cId="0" sldId="286"/>
            <ac:spMk id="1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2" v="60603" actId="947"/>
          <ac:spMkLst>
            <pc:docMk/>
            <pc:sldMk cId="0" sldId="286"/>
            <ac:spMk id="1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2" v="60599" actId="947"/>
          <ac:spMkLst>
            <pc:docMk/>
            <pc:sldMk cId="0" sldId="286"/>
            <ac:spMk id="1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1" v="60595" actId="947"/>
          <ac:spMkLst>
            <pc:docMk/>
            <pc:sldMk cId="0" sldId="286"/>
            <ac:spMk id="1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0" v="60591" actId="947"/>
          <ac:spMkLst>
            <pc:docMk/>
            <pc:sldMk cId="0" sldId="286"/>
            <ac:spMk id="1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60" v="60587" actId="947"/>
          <ac:spMkLst>
            <pc:docMk/>
            <pc:sldMk cId="0" sldId="286"/>
            <ac:spMk id="1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9" v="60583" actId="947"/>
          <ac:spMkLst>
            <pc:docMk/>
            <pc:sldMk cId="0" sldId="286"/>
            <ac:spMk id="1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9" v="60579" actId="947"/>
          <ac:spMkLst>
            <pc:docMk/>
            <pc:sldMk cId="0" sldId="286"/>
            <ac:spMk id="1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8" v="60575" actId="947"/>
          <ac:spMkLst>
            <pc:docMk/>
            <pc:sldMk cId="0" sldId="286"/>
            <ac:spMk id="1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8" v="60571" actId="947"/>
          <ac:spMkLst>
            <pc:docMk/>
            <pc:sldMk cId="0" sldId="286"/>
            <ac:spMk id="1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7" v="60567" actId="947"/>
          <ac:spMkLst>
            <pc:docMk/>
            <pc:sldMk cId="0" sldId="286"/>
            <ac:spMk id="1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6" v="60563" actId="947"/>
          <ac:spMkLst>
            <pc:docMk/>
            <pc:sldMk cId="0" sldId="286"/>
            <ac:spMk id="1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6" v="60559" actId="947"/>
          <ac:spMkLst>
            <pc:docMk/>
            <pc:sldMk cId="0" sldId="286"/>
            <ac:spMk id="1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5" v="60555" actId="947"/>
          <ac:spMkLst>
            <pc:docMk/>
            <pc:sldMk cId="0" sldId="286"/>
            <ac:spMk id="1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5" v="60551" actId="947"/>
          <ac:spMkLst>
            <pc:docMk/>
            <pc:sldMk cId="0" sldId="286"/>
            <ac:spMk id="1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4" v="60547" actId="947"/>
          <ac:spMkLst>
            <pc:docMk/>
            <pc:sldMk cId="0" sldId="286"/>
            <ac:spMk id="1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3" v="60543" actId="947"/>
          <ac:spMkLst>
            <pc:docMk/>
            <pc:sldMk cId="0" sldId="286"/>
            <ac:spMk id="1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3" v="60539" actId="947"/>
          <ac:spMkLst>
            <pc:docMk/>
            <pc:sldMk cId="0" sldId="286"/>
            <ac:spMk id="1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2" v="60535" actId="947"/>
          <ac:spMkLst>
            <pc:docMk/>
            <pc:sldMk cId="0" sldId="286"/>
            <ac:spMk id="1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2" v="60531" actId="947"/>
          <ac:spMkLst>
            <pc:docMk/>
            <pc:sldMk cId="0" sldId="286"/>
            <ac:spMk id="1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1" v="60527" actId="947"/>
          <ac:spMkLst>
            <pc:docMk/>
            <pc:sldMk cId="0" sldId="286"/>
            <ac:spMk id="1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1" v="60523" actId="947"/>
          <ac:spMkLst>
            <pc:docMk/>
            <pc:sldMk cId="0" sldId="286"/>
            <ac:spMk id="1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50" v="60519" actId="947"/>
          <ac:spMkLst>
            <pc:docMk/>
            <pc:sldMk cId="0" sldId="286"/>
            <ac:spMk id="1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9" v="60515" actId="947"/>
          <ac:spMkLst>
            <pc:docMk/>
            <pc:sldMk cId="0" sldId="286"/>
            <ac:spMk id="1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8" v="60511" actId="947"/>
          <ac:spMkLst>
            <pc:docMk/>
            <pc:sldMk cId="0" sldId="286"/>
            <ac:spMk id="1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8" v="60507" actId="947"/>
          <ac:spMkLst>
            <pc:docMk/>
            <pc:sldMk cId="0" sldId="286"/>
            <ac:spMk id="1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7" v="60503" actId="947"/>
          <ac:spMkLst>
            <pc:docMk/>
            <pc:sldMk cId="0" sldId="286"/>
            <ac:spMk id="1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7" v="60499" actId="947"/>
          <ac:spMkLst>
            <pc:docMk/>
            <pc:sldMk cId="0" sldId="286"/>
            <ac:spMk id="1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6" v="60495" actId="947"/>
          <ac:spMkLst>
            <pc:docMk/>
            <pc:sldMk cId="0" sldId="286"/>
            <ac:spMk id="1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5" v="60491" actId="947"/>
          <ac:spMkLst>
            <pc:docMk/>
            <pc:sldMk cId="0" sldId="286"/>
            <ac:spMk id="1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5" v="60487" actId="947"/>
          <ac:spMkLst>
            <pc:docMk/>
            <pc:sldMk cId="0" sldId="286"/>
            <ac:spMk id="1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4" v="60483" actId="947"/>
          <ac:spMkLst>
            <pc:docMk/>
            <pc:sldMk cId="0" sldId="286"/>
            <ac:spMk id="1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4" v="60479" actId="947"/>
          <ac:spMkLst>
            <pc:docMk/>
            <pc:sldMk cId="0" sldId="286"/>
            <ac:spMk id="1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3" v="60475" actId="947"/>
          <ac:spMkLst>
            <pc:docMk/>
            <pc:sldMk cId="0" sldId="286"/>
            <ac:spMk id="1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2" v="60471" actId="947"/>
          <ac:spMkLst>
            <pc:docMk/>
            <pc:sldMk cId="0" sldId="286"/>
            <ac:spMk id="1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2" v="60467" actId="947"/>
          <ac:spMkLst>
            <pc:docMk/>
            <pc:sldMk cId="0" sldId="286"/>
            <ac:spMk id="1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1" v="60463" actId="947"/>
          <ac:spMkLst>
            <pc:docMk/>
            <pc:sldMk cId="0" sldId="286"/>
            <ac:spMk id="1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1" v="60459" actId="947"/>
          <ac:spMkLst>
            <pc:docMk/>
            <pc:sldMk cId="0" sldId="286"/>
            <ac:spMk id="1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0" v="60455" actId="947"/>
          <ac:spMkLst>
            <pc:docMk/>
            <pc:sldMk cId="0" sldId="286"/>
            <ac:spMk id="1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40" v="60451" actId="947"/>
          <ac:spMkLst>
            <pc:docMk/>
            <pc:sldMk cId="0" sldId="286"/>
            <ac:spMk id="1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9" v="60447" actId="947"/>
          <ac:spMkLst>
            <pc:docMk/>
            <pc:sldMk cId="0" sldId="286"/>
            <ac:spMk id="1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8" v="60443" actId="947"/>
          <ac:spMkLst>
            <pc:docMk/>
            <pc:sldMk cId="0" sldId="286"/>
            <ac:spMk id="1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8" v="60439" actId="947"/>
          <ac:spMkLst>
            <pc:docMk/>
            <pc:sldMk cId="0" sldId="286"/>
            <ac:spMk id="1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7" v="60435" actId="947"/>
          <ac:spMkLst>
            <pc:docMk/>
            <pc:sldMk cId="0" sldId="286"/>
            <ac:spMk id="1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7" v="60431" actId="947"/>
          <ac:spMkLst>
            <pc:docMk/>
            <pc:sldMk cId="0" sldId="286"/>
            <ac:spMk id="1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6" v="60427" actId="947"/>
          <ac:spMkLst>
            <pc:docMk/>
            <pc:sldMk cId="0" sldId="286"/>
            <ac:spMk id="1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5" v="60423" actId="947"/>
          <ac:spMkLst>
            <pc:docMk/>
            <pc:sldMk cId="0" sldId="286"/>
            <ac:spMk id="1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5" v="60419" actId="947"/>
          <ac:spMkLst>
            <pc:docMk/>
            <pc:sldMk cId="0" sldId="286"/>
            <ac:spMk id="1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4" v="60415" actId="947"/>
          <ac:spMkLst>
            <pc:docMk/>
            <pc:sldMk cId="0" sldId="286"/>
            <ac:spMk id="1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4" v="60411" actId="947"/>
          <ac:spMkLst>
            <pc:docMk/>
            <pc:sldMk cId="0" sldId="286"/>
            <ac:spMk id="1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3" v="60407" actId="947"/>
          <ac:spMkLst>
            <pc:docMk/>
            <pc:sldMk cId="0" sldId="286"/>
            <ac:spMk id="1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2" v="60403" actId="947"/>
          <ac:spMkLst>
            <pc:docMk/>
            <pc:sldMk cId="0" sldId="286"/>
            <ac:spMk id="1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2" v="60399" actId="947"/>
          <ac:spMkLst>
            <pc:docMk/>
            <pc:sldMk cId="0" sldId="286"/>
            <ac:spMk id="1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1" v="60395" actId="947"/>
          <ac:spMkLst>
            <pc:docMk/>
            <pc:sldMk cId="0" sldId="286"/>
            <ac:spMk id="1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1" v="60391" actId="947"/>
          <ac:spMkLst>
            <pc:docMk/>
            <pc:sldMk cId="0" sldId="286"/>
            <ac:spMk id="1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0" v="60387" actId="947"/>
          <ac:spMkLst>
            <pc:docMk/>
            <pc:sldMk cId="0" sldId="286"/>
            <ac:spMk id="1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30" v="60383" actId="947"/>
          <ac:spMkLst>
            <pc:docMk/>
            <pc:sldMk cId="0" sldId="286"/>
            <ac:spMk id="1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9" v="60379" actId="947"/>
          <ac:spMkLst>
            <pc:docMk/>
            <pc:sldMk cId="0" sldId="286"/>
            <ac:spMk id="1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8" v="60375" actId="947"/>
          <ac:spMkLst>
            <pc:docMk/>
            <pc:sldMk cId="0" sldId="286"/>
            <ac:spMk id="1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8" v="60371" actId="947"/>
          <ac:spMkLst>
            <pc:docMk/>
            <pc:sldMk cId="0" sldId="286"/>
            <ac:spMk id="1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7" v="60367" actId="947"/>
          <ac:spMkLst>
            <pc:docMk/>
            <pc:sldMk cId="0" sldId="286"/>
            <ac:spMk id="1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7" v="60363" actId="947"/>
          <ac:spMkLst>
            <pc:docMk/>
            <pc:sldMk cId="0" sldId="286"/>
            <ac:spMk id="1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6" v="60359" actId="947"/>
          <ac:spMkLst>
            <pc:docMk/>
            <pc:sldMk cId="0" sldId="286"/>
            <ac:spMk id="1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5" v="60355" actId="947"/>
          <ac:spMkLst>
            <pc:docMk/>
            <pc:sldMk cId="0" sldId="286"/>
            <ac:spMk id="1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5" v="60351" actId="947"/>
          <ac:spMkLst>
            <pc:docMk/>
            <pc:sldMk cId="0" sldId="286"/>
            <ac:spMk id="1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4" v="60347" actId="947"/>
          <ac:spMkLst>
            <pc:docMk/>
            <pc:sldMk cId="0" sldId="286"/>
            <ac:spMk id="1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4" v="60343" actId="947"/>
          <ac:spMkLst>
            <pc:docMk/>
            <pc:sldMk cId="0" sldId="286"/>
            <ac:spMk id="1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3" v="60339" actId="947"/>
          <ac:spMkLst>
            <pc:docMk/>
            <pc:sldMk cId="0" sldId="286"/>
            <ac:spMk id="1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3" v="60335" actId="947"/>
          <ac:spMkLst>
            <pc:docMk/>
            <pc:sldMk cId="0" sldId="286"/>
            <ac:spMk id="1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2" v="60331" actId="947"/>
          <ac:spMkLst>
            <pc:docMk/>
            <pc:sldMk cId="0" sldId="286"/>
            <ac:spMk id="1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1" v="60327" actId="947"/>
          <ac:spMkLst>
            <pc:docMk/>
            <pc:sldMk cId="0" sldId="286"/>
            <ac:spMk id="1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1" v="60323" actId="947"/>
          <ac:spMkLst>
            <pc:docMk/>
            <pc:sldMk cId="0" sldId="286"/>
            <ac:spMk id="1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0" v="60319" actId="947"/>
          <ac:spMkLst>
            <pc:docMk/>
            <pc:sldMk cId="0" sldId="286"/>
            <ac:spMk id="1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20" v="60315" actId="947"/>
          <ac:spMkLst>
            <pc:docMk/>
            <pc:sldMk cId="0" sldId="286"/>
            <ac:spMk id="1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9" v="60311" actId="947"/>
          <ac:spMkLst>
            <pc:docMk/>
            <pc:sldMk cId="0" sldId="286"/>
            <ac:spMk id="1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9" v="60307" actId="947"/>
          <ac:spMkLst>
            <pc:docMk/>
            <pc:sldMk cId="0" sldId="286"/>
            <ac:spMk id="1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8" v="60303" actId="947"/>
          <ac:spMkLst>
            <pc:docMk/>
            <pc:sldMk cId="0" sldId="286"/>
            <ac:spMk id="1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7" v="60299" actId="947"/>
          <ac:spMkLst>
            <pc:docMk/>
            <pc:sldMk cId="0" sldId="286"/>
            <ac:spMk id="1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7" v="60295" actId="947"/>
          <ac:spMkLst>
            <pc:docMk/>
            <pc:sldMk cId="0" sldId="286"/>
            <ac:spMk id="1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6" v="60291" actId="947"/>
          <ac:spMkLst>
            <pc:docMk/>
            <pc:sldMk cId="0" sldId="286"/>
            <ac:spMk id="1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5" v="60287" actId="947"/>
          <ac:spMkLst>
            <pc:docMk/>
            <pc:sldMk cId="0" sldId="286"/>
            <ac:spMk id="1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5" v="60283" actId="947"/>
          <ac:spMkLst>
            <pc:docMk/>
            <pc:sldMk cId="0" sldId="286"/>
            <ac:spMk id="1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4" v="60279" actId="947"/>
          <ac:spMkLst>
            <pc:docMk/>
            <pc:sldMk cId="0" sldId="286"/>
            <ac:spMk id="1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4" v="60275" actId="947"/>
          <ac:spMkLst>
            <pc:docMk/>
            <pc:sldMk cId="0" sldId="286"/>
            <ac:spMk id="1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3" v="60271" actId="947"/>
          <ac:spMkLst>
            <pc:docMk/>
            <pc:sldMk cId="0" sldId="286"/>
            <ac:spMk id="1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2" v="60267" actId="947"/>
          <ac:spMkLst>
            <pc:docMk/>
            <pc:sldMk cId="0" sldId="286"/>
            <ac:spMk id="1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1" v="60263" actId="947"/>
          <ac:spMkLst>
            <pc:docMk/>
            <pc:sldMk cId="0" sldId="286"/>
            <ac:spMk id="1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1" v="60259" actId="947"/>
          <ac:spMkLst>
            <pc:docMk/>
            <pc:sldMk cId="0" sldId="286"/>
            <ac:spMk id="1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0" v="60255" actId="947"/>
          <ac:spMkLst>
            <pc:docMk/>
            <pc:sldMk cId="0" sldId="286"/>
            <ac:spMk id="1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10" v="60251" actId="947"/>
          <ac:spMkLst>
            <pc:docMk/>
            <pc:sldMk cId="0" sldId="286"/>
            <ac:spMk id="1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9" v="60247" actId="947"/>
          <ac:spMkLst>
            <pc:docMk/>
            <pc:sldMk cId="0" sldId="286"/>
            <ac:spMk id="1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8" v="60243" actId="947"/>
          <ac:spMkLst>
            <pc:docMk/>
            <pc:sldMk cId="0" sldId="286"/>
            <ac:spMk id="17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8" v="60239" actId="947"/>
          <ac:spMkLst>
            <pc:docMk/>
            <pc:sldMk cId="0" sldId="286"/>
            <ac:spMk id="1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7" v="60235" actId="947"/>
          <ac:spMkLst>
            <pc:docMk/>
            <pc:sldMk cId="0" sldId="286"/>
            <ac:spMk id="1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6" v="60231" actId="947"/>
          <ac:spMkLst>
            <pc:docMk/>
            <pc:sldMk cId="0" sldId="286"/>
            <ac:spMk id="1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6" v="60227" actId="947"/>
          <ac:spMkLst>
            <pc:docMk/>
            <pc:sldMk cId="0" sldId="286"/>
            <ac:spMk id="1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5" v="60223" actId="947"/>
          <ac:spMkLst>
            <pc:docMk/>
            <pc:sldMk cId="0" sldId="286"/>
            <ac:spMk id="1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5" v="60219" actId="947"/>
          <ac:spMkLst>
            <pc:docMk/>
            <pc:sldMk cId="0" sldId="286"/>
            <ac:spMk id="1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4" v="60215" actId="947"/>
          <ac:spMkLst>
            <pc:docMk/>
            <pc:sldMk cId="0" sldId="286"/>
            <ac:spMk id="1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3" v="60211" actId="947"/>
          <ac:spMkLst>
            <pc:docMk/>
            <pc:sldMk cId="0" sldId="286"/>
            <ac:spMk id="1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3" v="60207" actId="947"/>
          <ac:spMkLst>
            <pc:docMk/>
            <pc:sldMk cId="0" sldId="286"/>
            <ac:spMk id="1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2" v="60203" actId="947"/>
          <ac:spMkLst>
            <pc:docMk/>
            <pc:sldMk cId="0" sldId="286"/>
            <ac:spMk id="1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2" v="60199" actId="947"/>
          <ac:spMkLst>
            <pc:docMk/>
            <pc:sldMk cId="0" sldId="286"/>
            <ac:spMk id="1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1" v="60195" actId="947"/>
          <ac:spMkLst>
            <pc:docMk/>
            <pc:sldMk cId="0" sldId="286"/>
            <ac:spMk id="1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0" v="60191" actId="947"/>
          <ac:spMkLst>
            <pc:docMk/>
            <pc:sldMk cId="0" sldId="286"/>
            <ac:spMk id="1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00" v="60187" actId="947"/>
          <ac:spMkLst>
            <pc:docMk/>
            <pc:sldMk cId="0" sldId="286"/>
            <ac:spMk id="1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9" v="60183" actId="947"/>
          <ac:spMkLst>
            <pc:docMk/>
            <pc:sldMk cId="0" sldId="286"/>
            <ac:spMk id="1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9" v="60179" actId="947"/>
          <ac:spMkLst>
            <pc:docMk/>
            <pc:sldMk cId="0" sldId="286"/>
            <ac:spMk id="1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8" v="60175" actId="947"/>
          <ac:spMkLst>
            <pc:docMk/>
            <pc:sldMk cId="0" sldId="286"/>
            <ac:spMk id="1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7" v="60171" actId="947"/>
          <ac:spMkLst>
            <pc:docMk/>
            <pc:sldMk cId="0" sldId="286"/>
            <ac:spMk id="1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7" v="60167" actId="947"/>
          <ac:spMkLst>
            <pc:docMk/>
            <pc:sldMk cId="0" sldId="286"/>
            <ac:spMk id="1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6" v="60163" actId="947"/>
          <ac:spMkLst>
            <pc:docMk/>
            <pc:sldMk cId="0" sldId="286"/>
            <ac:spMk id="1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5" v="60159" actId="947"/>
          <ac:spMkLst>
            <pc:docMk/>
            <pc:sldMk cId="0" sldId="286"/>
            <ac:spMk id="1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5" v="60155" actId="947"/>
          <ac:spMkLst>
            <pc:docMk/>
            <pc:sldMk cId="0" sldId="286"/>
            <ac:spMk id="1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4" v="60151" actId="947"/>
          <ac:spMkLst>
            <pc:docMk/>
            <pc:sldMk cId="0" sldId="286"/>
            <ac:spMk id="1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4" v="60147" actId="947"/>
          <ac:spMkLst>
            <pc:docMk/>
            <pc:sldMk cId="0" sldId="286"/>
            <ac:spMk id="1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3" v="60143" actId="947"/>
          <ac:spMkLst>
            <pc:docMk/>
            <pc:sldMk cId="0" sldId="286"/>
            <ac:spMk id="1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2" v="60139" actId="947"/>
          <ac:spMkLst>
            <pc:docMk/>
            <pc:sldMk cId="0" sldId="286"/>
            <ac:spMk id="1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2" v="60135" actId="947"/>
          <ac:spMkLst>
            <pc:docMk/>
            <pc:sldMk cId="0" sldId="286"/>
            <ac:spMk id="1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1" v="60131" actId="947"/>
          <ac:spMkLst>
            <pc:docMk/>
            <pc:sldMk cId="0" sldId="286"/>
            <ac:spMk id="1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1" v="60127" actId="947"/>
          <ac:spMkLst>
            <pc:docMk/>
            <pc:sldMk cId="0" sldId="286"/>
            <ac:spMk id="1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90" v="60123" actId="947"/>
          <ac:spMkLst>
            <pc:docMk/>
            <pc:sldMk cId="0" sldId="286"/>
            <ac:spMk id="1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9" v="60119" actId="947"/>
          <ac:spMkLst>
            <pc:docMk/>
            <pc:sldMk cId="0" sldId="286"/>
            <ac:spMk id="1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9" v="60115" actId="947"/>
          <ac:spMkLst>
            <pc:docMk/>
            <pc:sldMk cId="0" sldId="286"/>
            <ac:spMk id="1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8" v="60111" actId="947"/>
          <ac:spMkLst>
            <pc:docMk/>
            <pc:sldMk cId="0" sldId="286"/>
            <ac:spMk id="1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7" v="60107" actId="947"/>
          <ac:spMkLst>
            <pc:docMk/>
            <pc:sldMk cId="0" sldId="286"/>
            <ac:spMk id="1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6" v="60103" actId="947"/>
          <ac:spMkLst>
            <pc:docMk/>
            <pc:sldMk cId="0" sldId="286"/>
            <ac:spMk id="1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6" v="60099" actId="947"/>
          <ac:spMkLst>
            <pc:docMk/>
            <pc:sldMk cId="0" sldId="286"/>
            <ac:spMk id="1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5" v="60095" actId="947"/>
          <ac:spMkLst>
            <pc:docMk/>
            <pc:sldMk cId="0" sldId="286"/>
            <ac:spMk id="1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5" v="60091" actId="947"/>
          <ac:spMkLst>
            <pc:docMk/>
            <pc:sldMk cId="0" sldId="286"/>
            <ac:spMk id="1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4" v="60087" actId="947"/>
          <ac:spMkLst>
            <pc:docMk/>
            <pc:sldMk cId="0" sldId="286"/>
            <ac:spMk id="1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3" v="60083" actId="947"/>
          <ac:spMkLst>
            <pc:docMk/>
            <pc:sldMk cId="0" sldId="286"/>
            <ac:spMk id="1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3" v="60079" actId="947"/>
          <ac:spMkLst>
            <pc:docMk/>
            <pc:sldMk cId="0" sldId="286"/>
            <ac:spMk id="1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2" v="60075" actId="947"/>
          <ac:spMkLst>
            <pc:docMk/>
            <pc:sldMk cId="0" sldId="286"/>
            <ac:spMk id="1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1" v="60071" actId="947"/>
          <ac:spMkLst>
            <pc:docMk/>
            <pc:sldMk cId="0" sldId="286"/>
            <ac:spMk id="1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1" v="60067" actId="947"/>
          <ac:spMkLst>
            <pc:docMk/>
            <pc:sldMk cId="0" sldId="286"/>
            <ac:spMk id="1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0" v="60063" actId="947"/>
          <ac:spMkLst>
            <pc:docMk/>
            <pc:sldMk cId="0" sldId="286"/>
            <ac:spMk id="1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80" v="60059" actId="947"/>
          <ac:spMkLst>
            <pc:docMk/>
            <pc:sldMk cId="0" sldId="286"/>
            <ac:spMk id="1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9" v="60055" actId="947"/>
          <ac:spMkLst>
            <pc:docMk/>
            <pc:sldMk cId="0" sldId="286"/>
            <ac:spMk id="1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9" v="60051" actId="947"/>
          <ac:spMkLst>
            <pc:docMk/>
            <pc:sldMk cId="0" sldId="286"/>
            <ac:spMk id="1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8" v="60047" actId="947"/>
          <ac:spMkLst>
            <pc:docMk/>
            <pc:sldMk cId="0" sldId="286"/>
            <ac:spMk id="1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7" v="60043" actId="947"/>
          <ac:spMkLst>
            <pc:docMk/>
            <pc:sldMk cId="0" sldId="286"/>
            <ac:spMk id="1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7" v="60039" actId="947"/>
          <ac:spMkLst>
            <pc:docMk/>
            <pc:sldMk cId="0" sldId="286"/>
            <ac:spMk id="1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6" v="60035" actId="947"/>
          <ac:spMkLst>
            <pc:docMk/>
            <pc:sldMk cId="0" sldId="286"/>
            <ac:spMk id="1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5" v="60031" actId="947"/>
          <ac:spMkLst>
            <pc:docMk/>
            <pc:sldMk cId="0" sldId="286"/>
            <ac:spMk id="1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5" v="60027" actId="947"/>
          <ac:spMkLst>
            <pc:docMk/>
            <pc:sldMk cId="0" sldId="286"/>
            <ac:spMk id="1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4" v="60023" actId="947"/>
          <ac:spMkLst>
            <pc:docMk/>
            <pc:sldMk cId="0" sldId="286"/>
            <ac:spMk id="1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3" v="60019" actId="947"/>
          <ac:spMkLst>
            <pc:docMk/>
            <pc:sldMk cId="0" sldId="286"/>
            <ac:spMk id="1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3" v="60015" actId="947"/>
          <ac:spMkLst>
            <pc:docMk/>
            <pc:sldMk cId="0" sldId="286"/>
            <ac:spMk id="1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2" v="60011" actId="947"/>
          <ac:spMkLst>
            <pc:docMk/>
            <pc:sldMk cId="0" sldId="286"/>
            <ac:spMk id="1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2" v="60007" actId="947"/>
          <ac:spMkLst>
            <pc:docMk/>
            <pc:sldMk cId="0" sldId="286"/>
            <ac:spMk id="1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1" v="60003" actId="947"/>
          <ac:spMkLst>
            <pc:docMk/>
            <pc:sldMk cId="0" sldId="286"/>
            <ac:spMk id="1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0" v="59999" actId="947"/>
          <ac:spMkLst>
            <pc:docMk/>
            <pc:sldMk cId="0" sldId="286"/>
            <ac:spMk id="1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70" v="59995" actId="947"/>
          <ac:spMkLst>
            <pc:docMk/>
            <pc:sldMk cId="0" sldId="286"/>
            <ac:spMk id="1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9" v="59991" actId="947"/>
          <ac:spMkLst>
            <pc:docMk/>
            <pc:sldMk cId="0" sldId="286"/>
            <ac:spMk id="1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9" v="59987" actId="947"/>
          <ac:spMkLst>
            <pc:docMk/>
            <pc:sldMk cId="0" sldId="286"/>
            <ac:spMk id="1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8" v="59983" actId="947"/>
          <ac:spMkLst>
            <pc:docMk/>
            <pc:sldMk cId="0" sldId="286"/>
            <ac:spMk id="1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7" v="59979" actId="947"/>
          <ac:spMkLst>
            <pc:docMk/>
            <pc:sldMk cId="0" sldId="286"/>
            <ac:spMk id="1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7" v="59975" actId="947"/>
          <ac:spMkLst>
            <pc:docMk/>
            <pc:sldMk cId="0" sldId="286"/>
            <ac:spMk id="1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6" v="59971" actId="947"/>
          <ac:spMkLst>
            <pc:docMk/>
            <pc:sldMk cId="0" sldId="286"/>
            <ac:spMk id="1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5" v="59967" actId="947"/>
          <ac:spMkLst>
            <pc:docMk/>
            <pc:sldMk cId="0" sldId="286"/>
            <ac:spMk id="1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5" v="59963" actId="947"/>
          <ac:spMkLst>
            <pc:docMk/>
            <pc:sldMk cId="0" sldId="286"/>
            <ac:spMk id="1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4" v="59959" actId="947"/>
          <ac:spMkLst>
            <pc:docMk/>
            <pc:sldMk cId="0" sldId="286"/>
            <ac:spMk id="1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4" v="59955" actId="947"/>
          <ac:spMkLst>
            <pc:docMk/>
            <pc:sldMk cId="0" sldId="286"/>
            <ac:spMk id="1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3" v="59951" actId="947"/>
          <ac:spMkLst>
            <pc:docMk/>
            <pc:sldMk cId="0" sldId="286"/>
            <ac:spMk id="1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2" v="59947" actId="947"/>
          <ac:spMkLst>
            <pc:docMk/>
            <pc:sldMk cId="0" sldId="286"/>
            <ac:spMk id="1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2" v="59943" actId="947"/>
          <ac:spMkLst>
            <pc:docMk/>
            <pc:sldMk cId="0" sldId="286"/>
            <ac:spMk id="1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1" v="59939" actId="947"/>
          <ac:spMkLst>
            <pc:docMk/>
            <pc:sldMk cId="0" sldId="286"/>
            <ac:spMk id="1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1" v="59935" actId="947"/>
          <ac:spMkLst>
            <pc:docMk/>
            <pc:sldMk cId="0" sldId="286"/>
            <ac:spMk id="1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60" v="59931" actId="947"/>
          <ac:spMkLst>
            <pc:docMk/>
            <pc:sldMk cId="0" sldId="286"/>
            <ac:spMk id="1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9" v="59927" actId="947"/>
          <ac:spMkLst>
            <pc:docMk/>
            <pc:sldMk cId="0" sldId="286"/>
            <ac:spMk id="1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8" v="59923" actId="947"/>
          <ac:spMkLst>
            <pc:docMk/>
            <pc:sldMk cId="0" sldId="286"/>
            <ac:spMk id="1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8" v="59919" actId="947"/>
          <ac:spMkLst>
            <pc:docMk/>
            <pc:sldMk cId="0" sldId="286"/>
            <ac:spMk id="1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7" v="59915" actId="947"/>
          <ac:spMkLst>
            <pc:docMk/>
            <pc:sldMk cId="0" sldId="286"/>
            <ac:spMk id="1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7" v="59911" actId="947"/>
          <ac:spMkLst>
            <pc:docMk/>
            <pc:sldMk cId="0" sldId="286"/>
            <ac:spMk id="1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6" v="59907" actId="947"/>
          <ac:spMkLst>
            <pc:docMk/>
            <pc:sldMk cId="0" sldId="286"/>
            <ac:spMk id="1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6" v="59903" actId="947"/>
          <ac:spMkLst>
            <pc:docMk/>
            <pc:sldMk cId="0" sldId="286"/>
            <ac:spMk id="1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5" v="59899" actId="947"/>
          <ac:spMkLst>
            <pc:docMk/>
            <pc:sldMk cId="0" sldId="286"/>
            <ac:spMk id="1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4" v="59895" actId="947"/>
          <ac:spMkLst>
            <pc:docMk/>
            <pc:sldMk cId="0" sldId="286"/>
            <ac:spMk id="1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4" v="59891" actId="947"/>
          <ac:spMkLst>
            <pc:docMk/>
            <pc:sldMk cId="0" sldId="286"/>
            <ac:spMk id="1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3" v="59887" actId="947"/>
          <ac:spMkLst>
            <pc:docMk/>
            <pc:sldMk cId="0" sldId="286"/>
            <ac:spMk id="1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3" v="59883" actId="947"/>
          <ac:spMkLst>
            <pc:docMk/>
            <pc:sldMk cId="0" sldId="286"/>
            <ac:spMk id="1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2" v="59879" actId="947"/>
          <ac:spMkLst>
            <pc:docMk/>
            <pc:sldMk cId="0" sldId="286"/>
            <ac:spMk id="1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2" v="59875" actId="947"/>
          <ac:spMkLst>
            <pc:docMk/>
            <pc:sldMk cId="0" sldId="286"/>
            <ac:spMk id="1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1" v="59871" actId="947"/>
          <ac:spMkLst>
            <pc:docMk/>
            <pc:sldMk cId="0" sldId="286"/>
            <ac:spMk id="1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50" v="59867" actId="947"/>
          <ac:spMkLst>
            <pc:docMk/>
            <pc:sldMk cId="0" sldId="286"/>
            <ac:spMk id="1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9" v="59863" actId="947"/>
          <ac:spMkLst>
            <pc:docMk/>
            <pc:sldMk cId="0" sldId="286"/>
            <ac:spMk id="1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9" v="59859" actId="947"/>
          <ac:spMkLst>
            <pc:docMk/>
            <pc:sldMk cId="0" sldId="286"/>
            <ac:spMk id="1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8" v="59855" actId="947"/>
          <ac:spMkLst>
            <pc:docMk/>
            <pc:sldMk cId="0" sldId="286"/>
            <ac:spMk id="1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8" v="59851" actId="947"/>
          <ac:spMkLst>
            <pc:docMk/>
            <pc:sldMk cId="0" sldId="286"/>
            <ac:spMk id="1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7" v="59847" actId="947"/>
          <ac:spMkLst>
            <pc:docMk/>
            <pc:sldMk cId="0" sldId="286"/>
            <ac:spMk id="1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6" v="59843" actId="947"/>
          <ac:spMkLst>
            <pc:docMk/>
            <pc:sldMk cId="0" sldId="286"/>
            <ac:spMk id="1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6" v="59839" actId="947"/>
          <ac:spMkLst>
            <pc:docMk/>
            <pc:sldMk cId="0" sldId="286"/>
            <ac:spMk id="1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5" v="59835" actId="947"/>
          <ac:spMkLst>
            <pc:docMk/>
            <pc:sldMk cId="0" sldId="286"/>
            <ac:spMk id="1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5" v="59831" actId="947"/>
          <ac:spMkLst>
            <pc:docMk/>
            <pc:sldMk cId="0" sldId="286"/>
            <ac:spMk id="1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4" v="59827" actId="947"/>
          <ac:spMkLst>
            <pc:docMk/>
            <pc:sldMk cId="0" sldId="286"/>
            <ac:spMk id="1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3" v="59823" actId="947"/>
          <ac:spMkLst>
            <pc:docMk/>
            <pc:sldMk cId="0" sldId="286"/>
            <ac:spMk id="1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3" v="59819" actId="947"/>
          <ac:spMkLst>
            <pc:docMk/>
            <pc:sldMk cId="0" sldId="286"/>
            <ac:spMk id="1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2" v="59815" actId="947"/>
          <ac:spMkLst>
            <pc:docMk/>
            <pc:sldMk cId="0" sldId="286"/>
            <ac:spMk id="1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2" v="59811" actId="947"/>
          <ac:spMkLst>
            <pc:docMk/>
            <pc:sldMk cId="0" sldId="286"/>
            <ac:spMk id="1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1" v="59807" actId="947"/>
          <ac:spMkLst>
            <pc:docMk/>
            <pc:sldMk cId="0" sldId="286"/>
            <ac:spMk id="1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1" v="59803" actId="947"/>
          <ac:spMkLst>
            <pc:docMk/>
            <pc:sldMk cId="0" sldId="286"/>
            <ac:spMk id="1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0" v="59799" actId="947"/>
          <ac:spMkLst>
            <pc:docMk/>
            <pc:sldMk cId="0" sldId="286"/>
            <ac:spMk id="1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40" v="59795" actId="947"/>
          <ac:spMkLst>
            <pc:docMk/>
            <pc:sldMk cId="0" sldId="286"/>
            <ac:spMk id="1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9" v="59791" actId="947"/>
          <ac:spMkLst>
            <pc:docMk/>
            <pc:sldMk cId="0" sldId="286"/>
            <ac:spMk id="1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8" v="59787" actId="947"/>
          <ac:spMkLst>
            <pc:docMk/>
            <pc:sldMk cId="0" sldId="286"/>
            <ac:spMk id="19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8" v="59783" actId="947"/>
          <ac:spMkLst>
            <pc:docMk/>
            <pc:sldMk cId="0" sldId="286"/>
            <ac:spMk id="1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7" v="59779" actId="947"/>
          <ac:spMkLst>
            <pc:docMk/>
            <pc:sldMk cId="0" sldId="286"/>
            <ac:spMk id="1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7" v="59775" actId="947"/>
          <ac:spMkLst>
            <pc:docMk/>
            <pc:sldMk cId="0" sldId="286"/>
            <ac:spMk id="1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6" v="59771" actId="947"/>
          <ac:spMkLst>
            <pc:docMk/>
            <pc:sldMk cId="0" sldId="286"/>
            <ac:spMk id="1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6" v="59767" actId="947"/>
          <ac:spMkLst>
            <pc:docMk/>
            <pc:sldMk cId="0" sldId="286"/>
            <ac:spMk id="1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5" v="59763" actId="947"/>
          <ac:spMkLst>
            <pc:docMk/>
            <pc:sldMk cId="0" sldId="286"/>
            <ac:spMk id="1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4" v="59759" actId="947"/>
          <ac:spMkLst>
            <pc:docMk/>
            <pc:sldMk cId="0" sldId="286"/>
            <ac:spMk id="1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4" v="59755" actId="947"/>
          <ac:spMkLst>
            <pc:docMk/>
            <pc:sldMk cId="0" sldId="286"/>
            <ac:spMk id="1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3" v="59751" actId="947"/>
          <ac:spMkLst>
            <pc:docMk/>
            <pc:sldMk cId="0" sldId="286"/>
            <ac:spMk id="1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3" v="59747" actId="947"/>
          <ac:spMkLst>
            <pc:docMk/>
            <pc:sldMk cId="0" sldId="286"/>
            <ac:spMk id="1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2" v="59743" actId="947"/>
          <ac:spMkLst>
            <pc:docMk/>
            <pc:sldMk cId="0" sldId="286"/>
            <ac:spMk id="1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1" v="59739" actId="947"/>
          <ac:spMkLst>
            <pc:docMk/>
            <pc:sldMk cId="0" sldId="286"/>
            <ac:spMk id="1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1" v="59735" actId="947"/>
          <ac:spMkLst>
            <pc:docMk/>
            <pc:sldMk cId="0" sldId="286"/>
            <ac:spMk id="1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30" v="59731" actId="947"/>
          <ac:spMkLst>
            <pc:docMk/>
            <pc:sldMk cId="0" sldId="286"/>
            <ac:spMk id="1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9" v="59727" actId="947"/>
          <ac:spMkLst>
            <pc:docMk/>
            <pc:sldMk cId="0" sldId="286"/>
            <ac:spMk id="1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9" v="59723" actId="947"/>
          <ac:spMkLst>
            <pc:docMk/>
            <pc:sldMk cId="0" sldId="286"/>
            <ac:spMk id="1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8" v="59719" actId="947"/>
          <ac:spMkLst>
            <pc:docMk/>
            <pc:sldMk cId="0" sldId="286"/>
            <ac:spMk id="1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7" v="59715" actId="947"/>
          <ac:spMkLst>
            <pc:docMk/>
            <pc:sldMk cId="0" sldId="286"/>
            <ac:spMk id="1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7" v="59711" actId="947"/>
          <ac:spMkLst>
            <pc:docMk/>
            <pc:sldMk cId="0" sldId="286"/>
            <ac:spMk id="1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6" v="59707" actId="947"/>
          <ac:spMkLst>
            <pc:docMk/>
            <pc:sldMk cId="0" sldId="286"/>
            <ac:spMk id="1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6" v="59703" actId="947"/>
          <ac:spMkLst>
            <pc:docMk/>
            <pc:sldMk cId="0" sldId="286"/>
            <ac:spMk id="1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5" v="59699" actId="947"/>
          <ac:spMkLst>
            <pc:docMk/>
            <pc:sldMk cId="0" sldId="286"/>
            <ac:spMk id="1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5" v="59695" actId="947"/>
          <ac:spMkLst>
            <pc:docMk/>
            <pc:sldMk cId="0" sldId="286"/>
            <ac:spMk id="1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4" v="59691" actId="947"/>
          <ac:spMkLst>
            <pc:docMk/>
            <pc:sldMk cId="0" sldId="286"/>
            <ac:spMk id="1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3" v="59687" actId="947"/>
          <ac:spMkLst>
            <pc:docMk/>
            <pc:sldMk cId="0" sldId="286"/>
            <ac:spMk id="1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2" v="59683" actId="947"/>
          <ac:spMkLst>
            <pc:docMk/>
            <pc:sldMk cId="0" sldId="286"/>
            <ac:spMk id="1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2" v="59679" actId="947"/>
          <ac:spMkLst>
            <pc:docMk/>
            <pc:sldMk cId="0" sldId="286"/>
            <ac:spMk id="1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1" v="59675" actId="947"/>
          <ac:spMkLst>
            <pc:docMk/>
            <pc:sldMk cId="0" sldId="286"/>
            <ac:spMk id="1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0" v="59671" actId="947"/>
          <ac:spMkLst>
            <pc:docMk/>
            <pc:sldMk cId="0" sldId="286"/>
            <ac:spMk id="1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20" v="59667" actId="947"/>
          <ac:spMkLst>
            <pc:docMk/>
            <pc:sldMk cId="0" sldId="286"/>
            <ac:spMk id="1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9" v="59663" actId="947"/>
          <ac:spMkLst>
            <pc:docMk/>
            <pc:sldMk cId="0" sldId="286"/>
            <ac:spMk id="1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9" v="59659" actId="947"/>
          <ac:spMkLst>
            <pc:docMk/>
            <pc:sldMk cId="0" sldId="286"/>
            <ac:spMk id="1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8" v="59655" actId="947"/>
          <ac:spMkLst>
            <pc:docMk/>
            <pc:sldMk cId="0" sldId="286"/>
            <ac:spMk id="1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8" v="59651" actId="947"/>
          <ac:spMkLst>
            <pc:docMk/>
            <pc:sldMk cId="0" sldId="286"/>
            <ac:spMk id="1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7" v="59647" actId="947"/>
          <ac:spMkLst>
            <pc:docMk/>
            <pc:sldMk cId="0" sldId="286"/>
            <ac:spMk id="1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6" v="59643" actId="947"/>
          <ac:spMkLst>
            <pc:docMk/>
            <pc:sldMk cId="0" sldId="286"/>
            <ac:spMk id="1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6" v="59639" actId="947"/>
          <ac:spMkLst>
            <pc:docMk/>
            <pc:sldMk cId="0" sldId="286"/>
            <ac:spMk id="1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5" v="59635" actId="947"/>
          <ac:spMkLst>
            <pc:docMk/>
            <pc:sldMk cId="0" sldId="286"/>
            <ac:spMk id="1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4" v="59631" actId="947"/>
          <ac:spMkLst>
            <pc:docMk/>
            <pc:sldMk cId="0" sldId="286"/>
            <ac:spMk id="1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4" v="59627" actId="947"/>
          <ac:spMkLst>
            <pc:docMk/>
            <pc:sldMk cId="0" sldId="286"/>
            <ac:spMk id="1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3" v="59623" actId="947"/>
          <ac:spMkLst>
            <pc:docMk/>
            <pc:sldMk cId="0" sldId="286"/>
            <ac:spMk id="1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3" v="59619" actId="947"/>
          <ac:spMkLst>
            <pc:docMk/>
            <pc:sldMk cId="0" sldId="286"/>
            <ac:spMk id="1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2" v="59615" actId="947"/>
          <ac:spMkLst>
            <pc:docMk/>
            <pc:sldMk cId="0" sldId="286"/>
            <ac:spMk id="1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1" v="59611" actId="947"/>
          <ac:spMkLst>
            <pc:docMk/>
            <pc:sldMk cId="0" sldId="286"/>
            <ac:spMk id="1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1" v="59607" actId="947"/>
          <ac:spMkLst>
            <pc:docMk/>
            <pc:sldMk cId="0" sldId="286"/>
            <ac:spMk id="1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0" v="59603" actId="947"/>
          <ac:spMkLst>
            <pc:docMk/>
            <pc:sldMk cId="0" sldId="286"/>
            <ac:spMk id="1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10" v="59599" actId="947"/>
          <ac:spMkLst>
            <pc:docMk/>
            <pc:sldMk cId="0" sldId="286"/>
            <ac:spMk id="1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9" v="59595" actId="947"/>
          <ac:spMkLst>
            <pc:docMk/>
            <pc:sldMk cId="0" sldId="286"/>
            <ac:spMk id="1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9" v="59591" actId="947"/>
          <ac:spMkLst>
            <pc:docMk/>
            <pc:sldMk cId="0" sldId="286"/>
            <ac:spMk id="1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8" v="59587" actId="947"/>
          <ac:spMkLst>
            <pc:docMk/>
            <pc:sldMk cId="0" sldId="286"/>
            <ac:spMk id="1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7" v="59583" actId="947"/>
          <ac:spMkLst>
            <pc:docMk/>
            <pc:sldMk cId="0" sldId="286"/>
            <ac:spMk id="1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7" v="59579" actId="947"/>
          <ac:spMkLst>
            <pc:docMk/>
            <pc:sldMk cId="0" sldId="286"/>
            <ac:spMk id="1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6" v="59575" actId="947"/>
          <ac:spMkLst>
            <pc:docMk/>
            <pc:sldMk cId="0" sldId="286"/>
            <ac:spMk id="1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5" v="59571" actId="947"/>
          <ac:spMkLst>
            <pc:docMk/>
            <pc:sldMk cId="0" sldId="286"/>
            <ac:spMk id="1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5" v="59567" actId="947"/>
          <ac:spMkLst>
            <pc:docMk/>
            <pc:sldMk cId="0" sldId="286"/>
            <ac:spMk id="1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4" v="59563" actId="947"/>
          <ac:spMkLst>
            <pc:docMk/>
            <pc:sldMk cId="0" sldId="286"/>
            <ac:spMk id="1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4" v="59559" actId="947"/>
          <ac:spMkLst>
            <pc:docMk/>
            <pc:sldMk cId="0" sldId="286"/>
            <ac:spMk id="1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3" v="59555" actId="947"/>
          <ac:spMkLst>
            <pc:docMk/>
            <pc:sldMk cId="0" sldId="286"/>
            <ac:spMk id="1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3" v="59551" actId="947"/>
          <ac:spMkLst>
            <pc:docMk/>
            <pc:sldMk cId="0" sldId="286"/>
            <ac:spMk id="1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2" v="59547" actId="947"/>
          <ac:spMkLst>
            <pc:docMk/>
            <pc:sldMk cId="0" sldId="286"/>
            <ac:spMk id="1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1" v="59543" actId="947"/>
          <ac:spMkLst>
            <pc:docMk/>
            <pc:sldMk cId="0" sldId="286"/>
            <ac:spMk id="1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1" v="59539" actId="947"/>
          <ac:spMkLst>
            <pc:docMk/>
            <pc:sldMk cId="0" sldId="286"/>
            <ac:spMk id="1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0" v="59535" actId="947"/>
          <ac:spMkLst>
            <pc:docMk/>
            <pc:sldMk cId="0" sldId="286"/>
            <ac:spMk id="1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300" v="59531" actId="947"/>
          <ac:spMkLst>
            <pc:docMk/>
            <pc:sldMk cId="0" sldId="286"/>
            <ac:spMk id="1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9" v="59527" actId="947"/>
          <ac:spMkLst>
            <pc:docMk/>
            <pc:sldMk cId="0" sldId="286"/>
            <ac:spMk id="1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9" v="59523" actId="947"/>
          <ac:spMkLst>
            <pc:docMk/>
            <pc:sldMk cId="0" sldId="286"/>
            <ac:spMk id="1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8" v="59519" actId="947"/>
          <ac:spMkLst>
            <pc:docMk/>
            <pc:sldMk cId="0" sldId="286"/>
            <ac:spMk id="1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7" v="59515" actId="947"/>
          <ac:spMkLst>
            <pc:docMk/>
            <pc:sldMk cId="0" sldId="286"/>
            <ac:spMk id="1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7" v="59511" actId="947"/>
          <ac:spMkLst>
            <pc:docMk/>
            <pc:sldMk cId="0" sldId="286"/>
            <ac:spMk id="1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6" v="59507" actId="947"/>
          <ac:spMkLst>
            <pc:docMk/>
            <pc:sldMk cId="0" sldId="286"/>
            <ac:spMk id="1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6" v="59503" actId="947"/>
          <ac:spMkLst>
            <pc:docMk/>
            <pc:sldMk cId="0" sldId="286"/>
            <ac:spMk id="1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5" v="59499" actId="947"/>
          <ac:spMkLst>
            <pc:docMk/>
            <pc:sldMk cId="0" sldId="286"/>
            <ac:spMk id="1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5" v="59495" actId="947"/>
          <ac:spMkLst>
            <pc:docMk/>
            <pc:sldMk cId="0" sldId="286"/>
            <ac:spMk id="1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4" v="59491" actId="947"/>
          <ac:spMkLst>
            <pc:docMk/>
            <pc:sldMk cId="0" sldId="286"/>
            <ac:spMk id="1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3" v="59487" actId="947"/>
          <ac:spMkLst>
            <pc:docMk/>
            <pc:sldMk cId="0" sldId="286"/>
            <ac:spMk id="1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3" v="59483" actId="947"/>
          <ac:spMkLst>
            <pc:docMk/>
            <pc:sldMk cId="0" sldId="286"/>
            <ac:spMk id="1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2" v="59479" actId="947"/>
          <ac:spMkLst>
            <pc:docMk/>
            <pc:sldMk cId="0" sldId="286"/>
            <ac:spMk id="1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2" v="59475" actId="947"/>
          <ac:spMkLst>
            <pc:docMk/>
            <pc:sldMk cId="0" sldId="286"/>
            <ac:spMk id="1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1" v="59471" actId="947"/>
          <ac:spMkLst>
            <pc:docMk/>
            <pc:sldMk cId="0" sldId="286"/>
            <ac:spMk id="1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1" v="59467" actId="947"/>
          <ac:spMkLst>
            <pc:docMk/>
            <pc:sldMk cId="0" sldId="286"/>
            <ac:spMk id="1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90" v="59463" actId="947"/>
          <ac:spMkLst>
            <pc:docMk/>
            <pc:sldMk cId="0" sldId="286"/>
            <ac:spMk id="1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9" v="59459" actId="947"/>
          <ac:spMkLst>
            <pc:docMk/>
            <pc:sldMk cId="0" sldId="286"/>
            <ac:spMk id="1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9" v="59455" actId="947"/>
          <ac:spMkLst>
            <pc:docMk/>
            <pc:sldMk cId="0" sldId="286"/>
            <ac:spMk id="1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8" v="59451" actId="947"/>
          <ac:spMkLst>
            <pc:docMk/>
            <pc:sldMk cId="0" sldId="286"/>
            <ac:spMk id="1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8" v="59447" actId="947"/>
          <ac:spMkLst>
            <pc:docMk/>
            <pc:sldMk cId="0" sldId="286"/>
            <ac:spMk id="1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6" v="59443" actId="947"/>
          <ac:spMkLst>
            <pc:docMk/>
            <pc:sldMk cId="0" sldId="286"/>
            <ac:spMk id="1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6" v="59439" actId="947"/>
          <ac:spMkLst>
            <pc:docMk/>
            <pc:sldMk cId="0" sldId="286"/>
            <ac:spMk id="1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5" v="59435" actId="947"/>
          <ac:spMkLst>
            <pc:docMk/>
            <pc:sldMk cId="0" sldId="286"/>
            <ac:spMk id="2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5" v="59431" actId="947"/>
          <ac:spMkLst>
            <pc:docMk/>
            <pc:sldMk cId="0" sldId="286"/>
            <ac:spMk id="2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4" v="59427" actId="947"/>
          <ac:spMkLst>
            <pc:docMk/>
            <pc:sldMk cId="0" sldId="286"/>
            <ac:spMk id="2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4" v="59423" actId="947"/>
          <ac:spMkLst>
            <pc:docMk/>
            <pc:sldMk cId="0" sldId="286"/>
            <ac:spMk id="2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3" v="59419" actId="947"/>
          <ac:spMkLst>
            <pc:docMk/>
            <pc:sldMk cId="0" sldId="286"/>
            <ac:spMk id="2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2" v="59415" actId="947"/>
          <ac:spMkLst>
            <pc:docMk/>
            <pc:sldMk cId="0" sldId="286"/>
            <ac:spMk id="2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2" v="59411" actId="947"/>
          <ac:spMkLst>
            <pc:docMk/>
            <pc:sldMk cId="0" sldId="286"/>
            <ac:spMk id="2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1" v="59407" actId="947"/>
          <ac:spMkLst>
            <pc:docMk/>
            <pc:sldMk cId="0" sldId="286"/>
            <ac:spMk id="2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1" v="59403" actId="947"/>
          <ac:spMkLst>
            <pc:docMk/>
            <pc:sldMk cId="0" sldId="286"/>
            <ac:spMk id="2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0" v="59399" actId="947"/>
          <ac:spMkLst>
            <pc:docMk/>
            <pc:sldMk cId="0" sldId="286"/>
            <ac:spMk id="2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80" v="59395" actId="947"/>
          <ac:spMkLst>
            <pc:docMk/>
            <pc:sldMk cId="0" sldId="286"/>
            <ac:spMk id="2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9" v="59391" actId="947"/>
          <ac:spMkLst>
            <pc:docMk/>
            <pc:sldMk cId="0" sldId="286"/>
            <ac:spMk id="2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9" v="59387" actId="947"/>
          <ac:spMkLst>
            <pc:docMk/>
            <pc:sldMk cId="0" sldId="286"/>
            <ac:spMk id="2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8" v="59383" actId="947"/>
          <ac:spMkLst>
            <pc:docMk/>
            <pc:sldMk cId="0" sldId="286"/>
            <ac:spMk id="2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7" v="59379" actId="947"/>
          <ac:spMkLst>
            <pc:docMk/>
            <pc:sldMk cId="0" sldId="286"/>
            <ac:spMk id="2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6" v="59375" actId="947"/>
          <ac:spMkLst>
            <pc:docMk/>
            <pc:sldMk cId="0" sldId="286"/>
            <ac:spMk id="2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6" v="59371" actId="947"/>
          <ac:spMkLst>
            <pc:docMk/>
            <pc:sldMk cId="0" sldId="286"/>
            <ac:spMk id="2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5" v="59367" actId="947"/>
          <ac:spMkLst>
            <pc:docMk/>
            <pc:sldMk cId="0" sldId="286"/>
            <ac:spMk id="2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5" v="59363" actId="947"/>
          <ac:spMkLst>
            <pc:docMk/>
            <pc:sldMk cId="0" sldId="286"/>
            <ac:spMk id="2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4" v="59359" actId="947"/>
          <ac:spMkLst>
            <pc:docMk/>
            <pc:sldMk cId="0" sldId="286"/>
            <ac:spMk id="2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4" v="59355" actId="947"/>
          <ac:spMkLst>
            <pc:docMk/>
            <pc:sldMk cId="0" sldId="286"/>
            <ac:spMk id="2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3" v="59351" actId="947"/>
          <ac:spMkLst>
            <pc:docMk/>
            <pc:sldMk cId="0" sldId="286"/>
            <ac:spMk id="2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3" v="59347" actId="947"/>
          <ac:spMkLst>
            <pc:docMk/>
            <pc:sldMk cId="0" sldId="286"/>
            <ac:spMk id="2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2" v="59343" actId="947"/>
          <ac:spMkLst>
            <pc:docMk/>
            <pc:sldMk cId="0" sldId="286"/>
            <ac:spMk id="2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1" v="59339" actId="947"/>
          <ac:spMkLst>
            <pc:docMk/>
            <pc:sldMk cId="0" sldId="286"/>
            <ac:spMk id="2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1" v="59335" actId="947"/>
          <ac:spMkLst>
            <pc:docMk/>
            <pc:sldMk cId="0" sldId="286"/>
            <ac:spMk id="2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0" v="59331" actId="947"/>
          <ac:spMkLst>
            <pc:docMk/>
            <pc:sldMk cId="0" sldId="286"/>
            <ac:spMk id="2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70" v="59327" actId="947"/>
          <ac:spMkLst>
            <pc:docMk/>
            <pc:sldMk cId="0" sldId="286"/>
            <ac:spMk id="2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9" v="59323" actId="947"/>
          <ac:spMkLst>
            <pc:docMk/>
            <pc:sldMk cId="0" sldId="286"/>
            <ac:spMk id="2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9" v="59319" actId="947"/>
          <ac:spMkLst>
            <pc:docMk/>
            <pc:sldMk cId="0" sldId="286"/>
            <ac:spMk id="2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8" v="59315" actId="947"/>
          <ac:spMkLst>
            <pc:docMk/>
            <pc:sldMk cId="0" sldId="286"/>
            <ac:spMk id="2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8" v="59311" actId="947"/>
          <ac:spMkLst>
            <pc:docMk/>
            <pc:sldMk cId="0" sldId="286"/>
            <ac:spMk id="2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7" v="59307" actId="947"/>
          <ac:spMkLst>
            <pc:docMk/>
            <pc:sldMk cId="0" sldId="286"/>
            <ac:spMk id="2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6" v="59303" actId="947"/>
          <ac:spMkLst>
            <pc:docMk/>
            <pc:sldMk cId="0" sldId="286"/>
            <ac:spMk id="2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6" v="59299" actId="947"/>
          <ac:spMkLst>
            <pc:docMk/>
            <pc:sldMk cId="0" sldId="286"/>
            <ac:spMk id="2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5" v="59295" actId="947"/>
          <ac:spMkLst>
            <pc:docMk/>
            <pc:sldMk cId="0" sldId="286"/>
            <ac:spMk id="2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5" v="59291" actId="947"/>
          <ac:spMkLst>
            <pc:docMk/>
            <pc:sldMk cId="0" sldId="286"/>
            <ac:spMk id="2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4" v="59287" actId="947"/>
          <ac:spMkLst>
            <pc:docMk/>
            <pc:sldMk cId="0" sldId="286"/>
            <ac:spMk id="2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4" v="59283" actId="947"/>
          <ac:spMkLst>
            <pc:docMk/>
            <pc:sldMk cId="0" sldId="286"/>
            <ac:spMk id="2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3" v="59279" actId="947"/>
          <ac:spMkLst>
            <pc:docMk/>
            <pc:sldMk cId="0" sldId="286"/>
            <ac:spMk id="2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3" v="59275" actId="947"/>
          <ac:spMkLst>
            <pc:docMk/>
            <pc:sldMk cId="0" sldId="286"/>
            <ac:spMk id="2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1" v="59271" actId="947"/>
          <ac:spMkLst>
            <pc:docMk/>
            <pc:sldMk cId="0" sldId="286"/>
            <ac:spMk id="2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1" v="59267" actId="947"/>
          <ac:spMkLst>
            <pc:docMk/>
            <pc:sldMk cId="0" sldId="286"/>
            <ac:spMk id="2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0" v="59263" actId="947"/>
          <ac:spMkLst>
            <pc:docMk/>
            <pc:sldMk cId="0" sldId="286"/>
            <ac:spMk id="2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60" v="59259" actId="947"/>
          <ac:spMkLst>
            <pc:docMk/>
            <pc:sldMk cId="0" sldId="286"/>
            <ac:spMk id="2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9" v="59255" actId="947"/>
          <ac:spMkLst>
            <pc:docMk/>
            <pc:sldMk cId="0" sldId="286"/>
            <ac:spMk id="2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9" v="59251" actId="947"/>
          <ac:spMkLst>
            <pc:docMk/>
            <pc:sldMk cId="0" sldId="286"/>
            <ac:spMk id="2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8" v="59247" actId="947"/>
          <ac:spMkLst>
            <pc:docMk/>
            <pc:sldMk cId="0" sldId="286"/>
            <ac:spMk id="2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8" v="59243" actId="947"/>
          <ac:spMkLst>
            <pc:docMk/>
            <pc:sldMk cId="0" sldId="286"/>
            <ac:spMk id="2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7" v="59239" actId="947"/>
          <ac:spMkLst>
            <pc:docMk/>
            <pc:sldMk cId="0" sldId="286"/>
            <ac:spMk id="2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7" v="59235" actId="947"/>
          <ac:spMkLst>
            <pc:docMk/>
            <pc:sldMk cId="0" sldId="286"/>
            <ac:spMk id="2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6" v="59231" actId="947"/>
          <ac:spMkLst>
            <pc:docMk/>
            <pc:sldMk cId="0" sldId="286"/>
            <ac:spMk id="2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5" v="59227" actId="947"/>
          <ac:spMkLst>
            <pc:docMk/>
            <pc:sldMk cId="0" sldId="286"/>
            <ac:spMk id="2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5" v="59223" actId="947"/>
          <ac:spMkLst>
            <pc:docMk/>
            <pc:sldMk cId="0" sldId="286"/>
            <ac:spMk id="2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4" v="59219" actId="947"/>
          <ac:spMkLst>
            <pc:docMk/>
            <pc:sldMk cId="0" sldId="286"/>
            <ac:spMk id="2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4" v="59215" actId="947"/>
          <ac:spMkLst>
            <pc:docMk/>
            <pc:sldMk cId="0" sldId="286"/>
            <ac:spMk id="2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3" v="59211" actId="947"/>
          <ac:spMkLst>
            <pc:docMk/>
            <pc:sldMk cId="0" sldId="286"/>
            <ac:spMk id="2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3" v="59207" actId="947"/>
          <ac:spMkLst>
            <pc:docMk/>
            <pc:sldMk cId="0" sldId="286"/>
            <ac:spMk id="2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2" v="59203" actId="947"/>
          <ac:spMkLst>
            <pc:docMk/>
            <pc:sldMk cId="0" sldId="286"/>
            <ac:spMk id="2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2" v="59199" actId="947"/>
          <ac:spMkLst>
            <pc:docMk/>
            <pc:sldMk cId="0" sldId="286"/>
            <ac:spMk id="2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1" v="59195" actId="947"/>
          <ac:spMkLst>
            <pc:docMk/>
            <pc:sldMk cId="0" sldId="286"/>
            <ac:spMk id="2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1" v="59191" actId="947"/>
          <ac:spMkLst>
            <pc:docMk/>
            <pc:sldMk cId="0" sldId="286"/>
            <ac:spMk id="2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50" v="59187" actId="947"/>
          <ac:spMkLst>
            <pc:docMk/>
            <pc:sldMk cId="0" sldId="286"/>
            <ac:spMk id="2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9" v="59183" actId="947"/>
          <ac:spMkLst>
            <pc:docMk/>
            <pc:sldMk cId="0" sldId="286"/>
            <ac:spMk id="2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9" v="59179" actId="947"/>
          <ac:spMkLst>
            <pc:docMk/>
            <pc:sldMk cId="0" sldId="286"/>
            <ac:spMk id="2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8" v="59175" actId="947"/>
          <ac:spMkLst>
            <pc:docMk/>
            <pc:sldMk cId="0" sldId="286"/>
            <ac:spMk id="2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8" v="59171" actId="947"/>
          <ac:spMkLst>
            <pc:docMk/>
            <pc:sldMk cId="0" sldId="286"/>
            <ac:spMk id="2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7" v="59167" actId="947"/>
          <ac:spMkLst>
            <pc:docMk/>
            <pc:sldMk cId="0" sldId="286"/>
            <ac:spMk id="2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7" v="59163" actId="947"/>
          <ac:spMkLst>
            <pc:docMk/>
            <pc:sldMk cId="0" sldId="286"/>
            <ac:spMk id="2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6" v="59159" actId="947"/>
          <ac:spMkLst>
            <pc:docMk/>
            <pc:sldMk cId="0" sldId="286"/>
            <ac:spMk id="2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6" v="59155" actId="947"/>
          <ac:spMkLst>
            <pc:docMk/>
            <pc:sldMk cId="0" sldId="286"/>
            <ac:spMk id="2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5" v="59151" actId="947"/>
          <ac:spMkLst>
            <pc:docMk/>
            <pc:sldMk cId="0" sldId="286"/>
            <ac:spMk id="2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5" v="59147" actId="947"/>
          <ac:spMkLst>
            <pc:docMk/>
            <pc:sldMk cId="0" sldId="286"/>
            <ac:spMk id="2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4" v="59143" actId="947"/>
          <ac:spMkLst>
            <pc:docMk/>
            <pc:sldMk cId="0" sldId="286"/>
            <ac:spMk id="2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3" v="59139" actId="947"/>
          <ac:spMkLst>
            <pc:docMk/>
            <pc:sldMk cId="0" sldId="286"/>
            <ac:spMk id="2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3" v="59135" actId="947"/>
          <ac:spMkLst>
            <pc:docMk/>
            <pc:sldMk cId="0" sldId="286"/>
            <ac:spMk id="2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2" v="59131" actId="947"/>
          <ac:spMkLst>
            <pc:docMk/>
            <pc:sldMk cId="0" sldId="286"/>
            <ac:spMk id="2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2" v="59127" actId="947"/>
          <ac:spMkLst>
            <pc:docMk/>
            <pc:sldMk cId="0" sldId="286"/>
            <ac:spMk id="2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1" v="59123" actId="947"/>
          <ac:spMkLst>
            <pc:docMk/>
            <pc:sldMk cId="0" sldId="286"/>
            <ac:spMk id="2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1" v="59119" actId="947"/>
          <ac:spMkLst>
            <pc:docMk/>
            <pc:sldMk cId="0" sldId="286"/>
            <ac:spMk id="2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40" v="59115" actId="947"/>
          <ac:spMkLst>
            <pc:docMk/>
            <pc:sldMk cId="0" sldId="286"/>
            <ac:spMk id="2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9" v="59111" actId="947"/>
          <ac:spMkLst>
            <pc:docMk/>
            <pc:sldMk cId="0" sldId="286"/>
            <ac:spMk id="2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9" v="59107" actId="947"/>
          <ac:spMkLst>
            <pc:docMk/>
            <pc:sldMk cId="0" sldId="286"/>
            <ac:spMk id="2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8" v="59103" actId="947"/>
          <ac:spMkLst>
            <pc:docMk/>
            <pc:sldMk cId="0" sldId="286"/>
            <ac:spMk id="2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8" v="59099" actId="947"/>
          <ac:spMkLst>
            <pc:docMk/>
            <pc:sldMk cId="0" sldId="286"/>
            <ac:spMk id="2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7" v="59095" actId="947"/>
          <ac:spMkLst>
            <pc:docMk/>
            <pc:sldMk cId="0" sldId="286"/>
            <ac:spMk id="2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6" v="59091" actId="947"/>
          <ac:spMkLst>
            <pc:docMk/>
            <pc:sldMk cId="0" sldId="286"/>
            <ac:spMk id="2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6" v="59087" actId="947"/>
          <ac:spMkLst>
            <pc:docMk/>
            <pc:sldMk cId="0" sldId="286"/>
            <ac:spMk id="2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5" v="59083" actId="947"/>
          <ac:spMkLst>
            <pc:docMk/>
            <pc:sldMk cId="0" sldId="286"/>
            <ac:spMk id="2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5" v="59079" actId="947"/>
          <ac:spMkLst>
            <pc:docMk/>
            <pc:sldMk cId="0" sldId="286"/>
            <ac:spMk id="2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4" v="59075" actId="947"/>
          <ac:spMkLst>
            <pc:docMk/>
            <pc:sldMk cId="0" sldId="286"/>
            <ac:spMk id="2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4" v="59071" actId="947"/>
          <ac:spMkLst>
            <pc:docMk/>
            <pc:sldMk cId="0" sldId="286"/>
            <ac:spMk id="2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3" v="59067" actId="947"/>
          <ac:spMkLst>
            <pc:docMk/>
            <pc:sldMk cId="0" sldId="286"/>
            <ac:spMk id="2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2" v="59063" actId="947"/>
          <ac:spMkLst>
            <pc:docMk/>
            <pc:sldMk cId="0" sldId="286"/>
            <ac:spMk id="2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2" v="59059" actId="947"/>
          <ac:spMkLst>
            <pc:docMk/>
            <pc:sldMk cId="0" sldId="286"/>
            <ac:spMk id="2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1" v="59055" actId="947"/>
          <ac:spMkLst>
            <pc:docMk/>
            <pc:sldMk cId="0" sldId="286"/>
            <ac:spMk id="2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1" v="59051" actId="947"/>
          <ac:spMkLst>
            <pc:docMk/>
            <pc:sldMk cId="0" sldId="286"/>
            <ac:spMk id="2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0" v="59047" actId="947"/>
          <ac:spMkLst>
            <pc:docMk/>
            <pc:sldMk cId="0" sldId="286"/>
            <ac:spMk id="2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30" v="59043" actId="947"/>
          <ac:spMkLst>
            <pc:docMk/>
            <pc:sldMk cId="0" sldId="286"/>
            <ac:spMk id="2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9" v="59039" actId="947"/>
          <ac:spMkLst>
            <pc:docMk/>
            <pc:sldMk cId="0" sldId="286"/>
            <ac:spMk id="2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9" v="59035" actId="947"/>
          <ac:spMkLst>
            <pc:docMk/>
            <pc:sldMk cId="0" sldId="286"/>
            <ac:spMk id="2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8" v="59031" actId="947"/>
          <ac:spMkLst>
            <pc:docMk/>
            <pc:sldMk cId="0" sldId="286"/>
            <ac:spMk id="2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7" v="59027" actId="947"/>
          <ac:spMkLst>
            <pc:docMk/>
            <pc:sldMk cId="0" sldId="286"/>
            <ac:spMk id="2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7" v="59023" actId="947"/>
          <ac:spMkLst>
            <pc:docMk/>
            <pc:sldMk cId="0" sldId="286"/>
            <ac:spMk id="2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6" v="59019" actId="947"/>
          <ac:spMkLst>
            <pc:docMk/>
            <pc:sldMk cId="0" sldId="286"/>
            <ac:spMk id="2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6" v="59015" actId="947"/>
          <ac:spMkLst>
            <pc:docMk/>
            <pc:sldMk cId="0" sldId="286"/>
            <ac:spMk id="2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5" v="59011" actId="947"/>
          <ac:spMkLst>
            <pc:docMk/>
            <pc:sldMk cId="0" sldId="286"/>
            <ac:spMk id="2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4" v="59007" actId="947"/>
          <ac:spMkLst>
            <pc:docMk/>
            <pc:sldMk cId="0" sldId="286"/>
            <ac:spMk id="2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4" v="59003" actId="947"/>
          <ac:spMkLst>
            <pc:docMk/>
            <pc:sldMk cId="0" sldId="286"/>
            <ac:spMk id="2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3" v="58999" actId="947"/>
          <ac:spMkLst>
            <pc:docMk/>
            <pc:sldMk cId="0" sldId="286"/>
            <ac:spMk id="2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2" v="58995" actId="947"/>
          <ac:spMkLst>
            <pc:docMk/>
            <pc:sldMk cId="0" sldId="286"/>
            <ac:spMk id="2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2" v="58991" actId="947"/>
          <ac:spMkLst>
            <pc:docMk/>
            <pc:sldMk cId="0" sldId="286"/>
            <ac:spMk id="2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1" v="58987" actId="947"/>
          <ac:spMkLst>
            <pc:docMk/>
            <pc:sldMk cId="0" sldId="286"/>
            <ac:spMk id="2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1" v="58983" actId="947"/>
          <ac:spMkLst>
            <pc:docMk/>
            <pc:sldMk cId="0" sldId="286"/>
            <ac:spMk id="2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0" v="58979" actId="947"/>
          <ac:spMkLst>
            <pc:docMk/>
            <pc:sldMk cId="0" sldId="286"/>
            <ac:spMk id="2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20" v="58975" actId="947"/>
          <ac:spMkLst>
            <pc:docMk/>
            <pc:sldMk cId="0" sldId="286"/>
            <ac:spMk id="2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9" v="58971" actId="947"/>
          <ac:spMkLst>
            <pc:docMk/>
            <pc:sldMk cId="0" sldId="286"/>
            <ac:spMk id="2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8" v="58967" actId="947"/>
          <ac:spMkLst>
            <pc:docMk/>
            <pc:sldMk cId="0" sldId="286"/>
            <ac:spMk id="2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8" v="58963" actId="947"/>
          <ac:spMkLst>
            <pc:docMk/>
            <pc:sldMk cId="0" sldId="286"/>
            <ac:spMk id="2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7" v="58959" actId="947"/>
          <ac:spMkLst>
            <pc:docMk/>
            <pc:sldMk cId="0" sldId="286"/>
            <ac:spMk id="2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7" v="58955" actId="947"/>
          <ac:spMkLst>
            <pc:docMk/>
            <pc:sldMk cId="0" sldId="286"/>
            <ac:spMk id="2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6" v="58951" actId="947"/>
          <ac:spMkLst>
            <pc:docMk/>
            <pc:sldMk cId="0" sldId="286"/>
            <ac:spMk id="21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5" v="58947" actId="947"/>
          <ac:spMkLst>
            <pc:docMk/>
            <pc:sldMk cId="0" sldId="286"/>
            <ac:spMk id="2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5" v="58943" actId="947"/>
          <ac:spMkLst>
            <pc:docMk/>
            <pc:sldMk cId="0" sldId="286"/>
            <ac:spMk id="2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4" v="58939" actId="947"/>
          <ac:spMkLst>
            <pc:docMk/>
            <pc:sldMk cId="0" sldId="286"/>
            <ac:spMk id="2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4" v="58935" actId="947"/>
          <ac:spMkLst>
            <pc:docMk/>
            <pc:sldMk cId="0" sldId="286"/>
            <ac:spMk id="2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3" v="58931" actId="947"/>
          <ac:spMkLst>
            <pc:docMk/>
            <pc:sldMk cId="0" sldId="286"/>
            <ac:spMk id="2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3" v="58927" actId="947"/>
          <ac:spMkLst>
            <pc:docMk/>
            <pc:sldMk cId="0" sldId="286"/>
            <ac:spMk id="2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2" v="58923" actId="947"/>
          <ac:spMkLst>
            <pc:docMk/>
            <pc:sldMk cId="0" sldId="286"/>
            <ac:spMk id="2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2" v="58919" actId="947"/>
          <ac:spMkLst>
            <pc:docMk/>
            <pc:sldMk cId="0" sldId="286"/>
            <ac:spMk id="2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1" v="58915" actId="947"/>
          <ac:spMkLst>
            <pc:docMk/>
            <pc:sldMk cId="0" sldId="286"/>
            <ac:spMk id="2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0" v="58911" actId="947"/>
          <ac:spMkLst>
            <pc:docMk/>
            <pc:sldMk cId="0" sldId="286"/>
            <ac:spMk id="2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10" v="58907" actId="947"/>
          <ac:spMkLst>
            <pc:docMk/>
            <pc:sldMk cId="0" sldId="286"/>
            <ac:spMk id="2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9" v="58903" actId="947"/>
          <ac:spMkLst>
            <pc:docMk/>
            <pc:sldMk cId="0" sldId="286"/>
            <ac:spMk id="2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9" v="58899" actId="947"/>
          <ac:spMkLst>
            <pc:docMk/>
            <pc:sldMk cId="0" sldId="286"/>
            <ac:spMk id="2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8" v="58895" actId="947"/>
          <ac:spMkLst>
            <pc:docMk/>
            <pc:sldMk cId="0" sldId="286"/>
            <ac:spMk id="2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7" v="58891" actId="947"/>
          <ac:spMkLst>
            <pc:docMk/>
            <pc:sldMk cId="0" sldId="286"/>
            <ac:spMk id="2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7" v="58887" actId="947"/>
          <ac:spMkLst>
            <pc:docMk/>
            <pc:sldMk cId="0" sldId="286"/>
            <ac:spMk id="2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6" v="58883" actId="947"/>
          <ac:spMkLst>
            <pc:docMk/>
            <pc:sldMk cId="0" sldId="286"/>
            <ac:spMk id="2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6" v="58879" actId="947"/>
          <ac:spMkLst>
            <pc:docMk/>
            <pc:sldMk cId="0" sldId="286"/>
            <ac:spMk id="2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5" v="58875" actId="947"/>
          <ac:spMkLst>
            <pc:docMk/>
            <pc:sldMk cId="0" sldId="286"/>
            <ac:spMk id="2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5" v="58871" actId="947"/>
          <ac:spMkLst>
            <pc:docMk/>
            <pc:sldMk cId="0" sldId="286"/>
            <ac:spMk id="2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4" v="58867" actId="947"/>
          <ac:spMkLst>
            <pc:docMk/>
            <pc:sldMk cId="0" sldId="286"/>
            <ac:spMk id="2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3" v="58863" actId="947"/>
          <ac:spMkLst>
            <pc:docMk/>
            <pc:sldMk cId="0" sldId="286"/>
            <ac:spMk id="2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3" v="58859" actId="947"/>
          <ac:spMkLst>
            <pc:docMk/>
            <pc:sldMk cId="0" sldId="286"/>
            <ac:spMk id="2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2" v="58855" actId="947"/>
          <ac:spMkLst>
            <pc:docMk/>
            <pc:sldMk cId="0" sldId="286"/>
            <ac:spMk id="2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2" v="58851" actId="947"/>
          <ac:spMkLst>
            <pc:docMk/>
            <pc:sldMk cId="0" sldId="286"/>
            <ac:spMk id="2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1" v="58847" actId="947"/>
          <ac:spMkLst>
            <pc:docMk/>
            <pc:sldMk cId="0" sldId="286"/>
            <ac:spMk id="2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0" v="58843" actId="947"/>
          <ac:spMkLst>
            <pc:docMk/>
            <pc:sldMk cId="0" sldId="286"/>
            <ac:spMk id="2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200" v="58839" actId="947"/>
          <ac:spMkLst>
            <pc:docMk/>
            <pc:sldMk cId="0" sldId="286"/>
            <ac:spMk id="2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9" v="58835" actId="947"/>
          <ac:spMkLst>
            <pc:docMk/>
            <pc:sldMk cId="0" sldId="286"/>
            <ac:spMk id="2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8" v="58831" actId="947"/>
          <ac:spMkLst>
            <pc:docMk/>
            <pc:sldMk cId="0" sldId="286"/>
            <ac:spMk id="2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8" v="58827" actId="947"/>
          <ac:spMkLst>
            <pc:docMk/>
            <pc:sldMk cId="0" sldId="286"/>
            <ac:spMk id="2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7" v="58823" actId="947"/>
          <ac:spMkLst>
            <pc:docMk/>
            <pc:sldMk cId="0" sldId="286"/>
            <ac:spMk id="2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6" v="58819" actId="947"/>
          <ac:spMkLst>
            <pc:docMk/>
            <pc:sldMk cId="0" sldId="286"/>
            <ac:spMk id="2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6" v="58815" actId="947"/>
          <ac:spMkLst>
            <pc:docMk/>
            <pc:sldMk cId="0" sldId="286"/>
            <ac:spMk id="2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5" v="58811" actId="947"/>
          <ac:spMkLst>
            <pc:docMk/>
            <pc:sldMk cId="0" sldId="286"/>
            <ac:spMk id="2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5" v="58807" actId="947"/>
          <ac:spMkLst>
            <pc:docMk/>
            <pc:sldMk cId="0" sldId="286"/>
            <ac:spMk id="2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4" v="58803" actId="947"/>
          <ac:spMkLst>
            <pc:docMk/>
            <pc:sldMk cId="0" sldId="286"/>
            <ac:spMk id="2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3" v="58799" actId="947"/>
          <ac:spMkLst>
            <pc:docMk/>
            <pc:sldMk cId="0" sldId="286"/>
            <ac:spMk id="2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3" v="58795" actId="947"/>
          <ac:spMkLst>
            <pc:docMk/>
            <pc:sldMk cId="0" sldId="286"/>
            <ac:spMk id="2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2" v="58791" actId="947"/>
          <ac:spMkLst>
            <pc:docMk/>
            <pc:sldMk cId="0" sldId="286"/>
            <ac:spMk id="2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2" v="58787" actId="947"/>
          <ac:spMkLst>
            <pc:docMk/>
            <pc:sldMk cId="0" sldId="286"/>
            <ac:spMk id="2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1" v="58783" actId="947"/>
          <ac:spMkLst>
            <pc:docMk/>
            <pc:sldMk cId="0" sldId="286"/>
            <ac:spMk id="2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1" v="58779" actId="947"/>
          <ac:spMkLst>
            <pc:docMk/>
            <pc:sldMk cId="0" sldId="286"/>
            <ac:spMk id="2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0" v="58775" actId="947"/>
          <ac:spMkLst>
            <pc:docMk/>
            <pc:sldMk cId="0" sldId="286"/>
            <ac:spMk id="2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90" v="58771" actId="947"/>
          <ac:spMkLst>
            <pc:docMk/>
            <pc:sldMk cId="0" sldId="286"/>
            <ac:spMk id="2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9" v="58767" actId="947"/>
          <ac:spMkLst>
            <pc:docMk/>
            <pc:sldMk cId="0" sldId="286"/>
            <ac:spMk id="2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8" v="58763" actId="947"/>
          <ac:spMkLst>
            <pc:docMk/>
            <pc:sldMk cId="0" sldId="286"/>
            <ac:spMk id="2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8" v="58759" actId="947"/>
          <ac:spMkLst>
            <pc:docMk/>
            <pc:sldMk cId="0" sldId="286"/>
            <ac:spMk id="2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7" v="58755" actId="947"/>
          <ac:spMkLst>
            <pc:docMk/>
            <pc:sldMk cId="0" sldId="286"/>
            <ac:spMk id="2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7" v="58751" actId="947"/>
          <ac:spMkLst>
            <pc:docMk/>
            <pc:sldMk cId="0" sldId="286"/>
            <ac:spMk id="2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6" v="58747" actId="947"/>
          <ac:spMkLst>
            <pc:docMk/>
            <pc:sldMk cId="0" sldId="286"/>
            <ac:spMk id="2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5" v="58743" actId="947"/>
          <ac:spMkLst>
            <pc:docMk/>
            <pc:sldMk cId="0" sldId="286"/>
            <ac:spMk id="2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5" v="58739" actId="947"/>
          <ac:spMkLst>
            <pc:docMk/>
            <pc:sldMk cId="0" sldId="286"/>
            <ac:spMk id="2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4" v="58735" actId="947"/>
          <ac:spMkLst>
            <pc:docMk/>
            <pc:sldMk cId="0" sldId="286"/>
            <ac:spMk id="2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4" v="58731" actId="947"/>
          <ac:spMkLst>
            <pc:docMk/>
            <pc:sldMk cId="0" sldId="286"/>
            <ac:spMk id="2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3" v="58727" actId="947"/>
          <ac:spMkLst>
            <pc:docMk/>
            <pc:sldMk cId="0" sldId="286"/>
            <ac:spMk id="2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3" v="58723" actId="947"/>
          <ac:spMkLst>
            <pc:docMk/>
            <pc:sldMk cId="0" sldId="286"/>
            <ac:spMk id="2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2" v="58719" actId="947"/>
          <ac:spMkLst>
            <pc:docMk/>
            <pc:sldMk cId="0" sldId="286"/>
            <ac:spMk id="2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2" v="58715" actId="947"/>
          <ac:spMkLst>
            <pc:docMk/>
            <pc:sldMk cId="0" sldId="286"/>
            <ac:spMk id="2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1" v="58711" actId="947"/>
          <ac:spMkLst>
            <pc:docMk/>
            <pc:sldMk cId="0" sldId="286"/>
            <ac:spMk id="2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0" v="58707" actId="947"/>
          <ac:spMkLst>
            <pc:docMk/>
            <pc:sldMk cId="0" sldId="286"/>
            <ac:spMk id="2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80" v="58703" actId="947"/>
          <ac:spMkLst>
            <pc:docMk/>
            <pc:sldMk cId="0" sldId="286"/>
            <ac:spMk id="2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9" v="58699" actId="947"/>
          <ac:spMkLst>
            <pc:docMk/>
            <pc:sldMk cId="0" sldId="286"/>
            <ac:spMk id="2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8" v="58695" actId="947"/>
          <ac:spMkLst>
            <pc:docMk/>
            <pc:sldMk cId="0" sldId="286"/>
            <ac:spMk id="2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8" v="58691" actId="947"/>
          <ac:spMkLst>
            <pc:docMk/>
            <pc:sldMk cId="0" sldId="286"/>
            <ac:spMk id="2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7" v="58687" actId="947"/>
          <ac:spMkLst>
            <pc:docMk/>
            <pc:sldMk cId="0" sldId="286"/>
            <ac:spMk id="2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7" v="58683" actId="947"/>
          <ac:spMkLst>
            <pc:docMk/>
            <pc:sldMk cId="0" sldId="286"/>
            <ac:spMk id="21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6" v="58679" actId="947"/>
          <ac:spMkLst>
            <pc:docMk/>
            <pc:sldMk cId="0" sldId="286"/>
            <ac:spMk id="2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5" v="58675" actId="947"/>
          <ac:spMkLst>
            <pc:docMk/>
            <pc:sldMk cId="0" sldId="286"/>
            <ac:spMk id="2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5" v="58671" actId="947"/>
          <ac:spMkLst>
            <pc:docMk/>
            <pc:sldMk cId="0" sldId="286"/>
            <ac:spMk id="2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4" v="58667" actId="947"/>
          <ac:spMkLst>
            <pc:docMk/>
            <pc:sldMk cId="0" sldId="286"/>
            <ac:spMk id="2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4" v="58663" actId="947"/>
          <ac:spMkLst>
            <pc:docMk/>
            <pc:sldMk cId="0" sldId="286"/>
            <ac:spMk id="2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3" v="58659" actId="947"/>
          <ac:spMkLst>
            <pc:docMk/>
            <pc:sldMk cId="0" sldId="286"/>
            <ac:spMk id="2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3" v="58655" actId="947"/>
          <ac:spMkLst>
            <pc:docMk/>
            <pc:sldMk cId="0" sldId="286"/>
            <ac:spMk id="2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2" v="58651" actId="947"/>
          <ac:spMkLst>
            <pc:docMk/>
            <pc:sldMk cId="0" sldId="286"/>
            <ac:spMk id="2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1" v="58647" actId="947"/>
          <ac:spMkLst>
            <pc:docMk/>
            <pc:sldMk cId="0" sldId="286"/>
            <ac:spMk id="2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0" v="58643" actId="947"/>
          <ac:spMkLst>
            <pc:docMk/>
            <pc:sldMk cId="0" sldId="286"/>
            <ac:spMk id="2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0" v="58639" actId="947"/>
          <ac:spMkLst>
            <pc:docMk/>
            <pc:sldMk cId="0" sldId="286"/>
            <ac:spMk id="2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70" v="58635" actId="947"/>
          <ac:spMkLst>
            <pc:docMk/>
            <pc:sldMk cId="0" sldId="286"/>
            <ac:spMk id="2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9" v="58631" actId="947"/>
          <ac:spMkLst>
            <pc:docMk/>
            <pc:sldMk cId="0" sldId="286"/>
            <ac:spMk id="2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9" v="58627" actId="947"/>
          <ac:spMkLst>
            <pc:docMk/>
            <pc:sldMk cId="0" sldId="286"/>
            <ac:spMk id="2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8" v="58623" actId="947"/>
          <ac:spMkLst>
            <pc:docMk/>
            <pc:sldMk cId="0" sldId="286"/>
            <ac:spMk id="2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8" v="58619" actId="947"/>
          <ac:spMkLst>
            <pc:docMk/>
            <pc:sldMk cId="0" sldId="286"/>
            <ac:spMk id="2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7" v="58615" actId="947"/>
          <ac:spMkLst>
            <pc:docMk/>
            <pc:sldMk cId="0" sldId="286"/>
            <ac:spMk id="2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7" v="58611" actId="947"/>
          <ac:spMkLst>
            <pc:docMk/>
            <pc:sldMk cId="0" sldId="286"/>
            <ac:spMk id="2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5" v="58607" actId="947"/>
          <ac:spMkLst>
            <pc:docMk/>
            <pc:sldMk cId="0" sldId="286"/>
            <ac:spMk id="2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5" v="58603" actId="947"/>
          <ac:spMkLst>
            <pc:docMk/>
            <pc:sldMk cId="0" sldId="286"/>
            <ac:spMk id="2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4" v="58599" actId="947"/>
          <ac:spMkLst>
            <pc:docMk/>
            <pc:sldMk cId="0" sldId="286"/>
            <ac:spMk id="2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4" v="58595" actId="947"/>
          <ac:spMkLst>
            <pc:docMk/>
            <pc:sldMk cId="0" sldId="286"/>
            <ac:spMk id="2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3" v="58591" actId="947"/>
          <ac:spMkLst>
            <pc:docMk/>
            <pc:sldMk cId="0" sldId="286"/>
            <ac:spMk id="2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3" v="58587" actId="947"/>
          <ac:spMkLst>
            <pc:docMk/>
            <pc:sldMk cId="0" sldId="286"/>
            <ac:spMk id="2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2" v="58583" actId="947"/>
          <ac:spMkLst>
            <pc:docMk/>
            <pc:sldMk cId="0" sldId="286"/>
            <ac:spMk id="2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1" v="58579" actId="947"/>
          <ac:spMkLst>
            <pc:docMk/>
            <pc:sldMk cId="0" sldId="286"/>
            <ac:spMk id="2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1" v="58575" actId="947"/>
          <ac:spMkLst>
            <pc:docMk/>
            <pc:sldMk cId="0" sldId="286"/>
            <ac:spMk id="2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0" v="58571" actId="947"/>
          <ac:spMkLst>
            <pc:docMk/>
            <pc:sldMk cId="0" sldId="286"/>
            <ac:spMk id="2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60" v="58567" actId="947"/>
          <ac:spMkLst>
            <pc:docMk/>
            <pc:sldMk cId="0" sldId="286"/>
            <ac:spMk id="2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9" v="58563" actId="947"/>
          <ac:spMkLst>
            <pc:docMk/>
            <pc:sldMk cId="0" sldId="286"/>
            <ac:spMk id="2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9" v="58559" actId="947"/>
          <ac:spMkLst>
            <pc:docMk/>
            <pc:sldMk cId="0" sldId="286"/>
            <ac:spMk id="2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7" v="58555" actId="947"/>
          <ac:spMkLst>
            <pc:docMk/>
            <pc:sldMk cId="0" sldId="286"/>
            <ac:spMk id="2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7" v="58551" actId="947"/>
          <ac:spMkLst>
            <pc:docMk/>
            <pc:sldMk cId="0" sldId="286"/>
            <ac:spMk id="2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7" v="58547" actId="947"/>
          <ac:spMkLst>
            <pc:docMk/>
            <pc:sldMk cId="0" sldId="286"/>
            <ac:spMk id="2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6" v="58543" actId="947"/>
          <ac:spMkLst>
            <pc:docMk/>
            <pc:sldMk cId="0" sldId="286"/>
            <ac:spMk id="2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5" v="58539" actId="947"/>
          <ac:spMkLst>
            <pc:docMk/>
            <pc:sldMk cId="0" sldId="286"/>
            <ac:spMk id="2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5" v="58535" actId="947"/>
          <ac:spMkLst>
            <pc:docMk/>
            <pc:sldMk cId="0" sldId="286"/>
            <ac:spMk id="2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4" v="58531" actId="947"/>
          <ac:spMkLst>
            <pc:docMk/>
            <pc:sldMk cId="0" sldId="286"/>
            <ac:spMk id="2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4" v="58527" actId="947"/>
          <ac:spMkLst>
            <pc:docMk/>
            <pc:sldMk cId="0" sldId="286"/>
            <ac:spMk id="2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3" v="58523" actId="947"/>
          <ac:spMkLst>
            <pc:docMk/>
            <pc:sldMk cId="0" sldId="286"/>
            <ac:spMk id="2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3" v="58519" actId="947"/>
          <ac:spMkLst>
            <pc:docMk/>
            <pc:sldMk cId="0" sldId="286"/>
            <ac:spMk id="2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2" v="58515" actId="947"/>
          <ac:spMkLst>
            <pc:docMk/>
            <pc:sldMk cId="0" sldId="286"/>
            <ac:spMk id="2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2" v="58511" actId="947"/>
          <ac:spMkLst>
            <pc:docMk/>
            <pc:sldMk cId="0" sldId="286"/>
            <ac:spMk id="2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1" v="58507" actId="947"/>
          <ac:spMkLst>
            <pc:docMk/>
            <pc:sldMk cId="0" sldId="286"/>
            <ac:spMk id="2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0" v="58503" actId="947"/>
          <ac:spMkLst>
            <pc:docMk/>
            <pc:sldMk cId="0" sldId="286"/>
            <ac:spMk id="2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50" v="58499" actId="947"/>
          <ac:spMkLst>
            <pc:docMk/>
            <pc:sldMk cId="0" sldId="286"/>
            <ac:spMk id="2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9" v="58495" actId="947"/>
          <ac:spMkLst>
            <pc:docMk/>
            <pc:sldMk cId="0" sldId="286"/>
            <ac:spMk id="2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9" v="58491" actId="947"/>
          <ac:spMkLst>
            <pc:docMk/>
            <pc:sldMk cId="0" sldId="286"/>
            <ac:spMk id="2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8" v="58487" actId="947"/>
          <ac:spMkLst>
            <pc:docMk/>
            <pc:sldMk cId="0" sldId="286"/>
            <ac:spMk id="2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7" v="58483" actId="947"/>
          <ac:spMkLst>
            <pc:docMk/>
            <pc:sldMk cId="0" sldId="286"/>
            <ac:spMk id="2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7" v="58479" actId="947"/>
          <ac:spMkLst>
            <pc:docMk/>
            <pc:sldMk cId="0" sldId="286"/>
            <ac:spMk id="2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6" v="58475" actId="947"/>
          <ac:spMkLst>
            <pc:docMk/>
            <pc:sldMk cId="0" sldId="286"/>
            <ac:spMk id="2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6" v="58471" actId="947"/>
          <ac:spMkLst>
            <pc:docMk/>
            <pc:sldMk cId="0" sldId="286"/>
            <ac:spMk id="2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5" v="58467" actId="947"/>
          <ac:spMkLst>
            <pc:docMk/>
            <pc:sldMk cId="0" sldId="286"/>
            <ac:spMk id="2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5" v="58463" actId="947"/>
          <ac:spMkLst>
            <pc:docMk/>
            <pc:sldMk cId="0" sldId="286"/>
            <ac:spMk id="2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4" v="58459" actId="947"/>
          <ac:spMkLst>
            <pc:docMk/>
            <pc:sldMk cId="0" sldId="286"/>
            <ac:spMk id="2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3" v="58455" actId="947"/>
          <ac:spMkLst>
            <pc:docMk/>
            <pc:sldMk cId="0" sldId="286"/>
            <ac:spMk id="2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3" v="58451" actId="947"/>
          <ac:spMkLst>
            <pc:docMk/>
            <pc:sldMk cId="0" sldId="286"/>
            <ac:spMk id="2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2" v="58447" actId="947"/>
          <ac:spMkLst>
            <pc:docMk/>
            <pc:sldMk cId="0" sldId="286"/>
            <ac:spMk id="2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1" v="58443" actId="947"/>
          <ac:spMkLst>
            <pc:docMk/>
            <pc:sldMk cId="0" sldId="286"/>
            <ac:spMk id="2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1" v="58439" actId="947"/>
          <ac:spMkLst>
            <pc:docMk/>
            <pc:sldMk cId="0" sldId="286"/>
            <ac:spMk id="2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0" v="58435" actId="947"/>
          <ac:spMkLst>
            <pc:docMk/>
            <pc:sldMk cId="0" sldId="286"/>
            <ac:spMk id="2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40" v="58431" actId="947"/>
          <ac:spMkLst>
            <pc:docMk/>
            <pc:sldMk cId="0" sldId="286"/>
            <ac:spMk id="2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9" v="58427" actId="947"/>
          <ac:spMkLst>
            <pc:docMk/>
            <pc:sldMk cId="0" sldId="286"/>
            <ac:spMk id="2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9" v="58423" actId="947"/>
          <ac:spMkLst>
            <pc:docMk/>
            <pc:sldMk cId="0" sldId="286"/>
            <ac:spMk id="2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8" v="58419" actId="947"/>
          <ac:spMkLst>
            <pc:docMk/>
            <pc:sldMk cId="0" sldId="286"/>
            <ac:spMk id="2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7" v="58415" actId="947"/>
          <ac:spMkLst>
            <pc:docMk/>
            <pc:sldMk cId="0" sldId="286"/>
            <ac:spMk id="2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7" v="58411" actId="947"/>
          <ac:spMkLst>
            <pc:docMk/>
            <pc:sldMk cId="0" sldId="286"/>
            <ac:spMk id="2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6" v="58407" actId="947"/>
          <ac:spMkLst>
            <pc:docMk/>
            <pc:sldMk cId="0" sldId="286"/>
            <ac:spMk id="2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6" v="58403" actId="947"/>
          <ac:spMkLst>
            <pc:docMk/>
            <pc:sldMk cId="0" sldId="286"/>
            <ac:spMk id="2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5" v="58399" actId="947"/>
          <ac:spMkLst>
            <pc:docMk/>
            <pc:sldMk cId="0" sldId="286"/>
            <ac:spMk id="2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4" v="58395" actId="947"/>
          <ac:spMkLst>
            <pc:docMk/>
            <pc:sldMk cId="0" sldId="286"/>
            <ac:spMk id="2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4" v="58391" actId="947"/>
          <ac:spMkLst>
            <pc:docMk/>
            <pc:sldMk cId="0" sldId="286"/>
            <ac:spMk id="2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3" v="58387" actId="947"/>
          <ac:spMkLst>
            <pc:docMk/>
            <pc:sldMk cId="0" sldId="286"/>
            <ac:spMk id="2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2" v="58383" actId="947"/>
          <ac:spMkLst>
            <pc:docMk/>
            <pc:sldMk cId="0" sldId="286"/>
            <ac:spMk id="2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2" v="58379" actId="947"/>
          <ac:spMkLst>
            <pc:docMk/>
            <pc:sldMk cId="0" sldId="286"/>
            <ac:spMk id="2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1" v="58375" actId="947"/>
          <ac:spMkLst>
            <pc:docMk/>
            <pc:sldMk cId="0" sldId="286"/>
            <ac:spMk id="2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1" v="58371" actId="947"/>
          <ac:spMkLst>
            <pc:docMk/>
            <pc:sldMk cId="0" sldId="286"/>
            <ac:spMk id="2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0" v="58367" actId="947"/>
          <ac:spMkLst>
            <pc:docMk/>
            <pc:sldMk cId="0" sldId="286"/>
            <ac:spMk id="2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30" v="58363" actId="947"/>
          <ac:spMkLst>
            <pc:docMk/>
            <pc:sldMk cId="0" sldId="286"/>
            <ac:spMk id="2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9" v="58359" actId="947"/>
          <ac:spMkLst>
            <pc:docMk/>
            <pc:sldMk cId="0" sldId="286"/>
            <ac:spMk id="2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8" v="58355" actId="947"/>
          <ac:spMkLst>
            <pc:docMk/>
            <pc:sldMk cId="0" sldId="286"/>
            <ac:spMk id="2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7" v="58351" actId="947"/>
          <ac:spMkLst>
            <pc:docMk/>
            <pc:sldMk cId="0" sldId="286"/>
            <ac:spMk id="2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7" v="58347" actId="947"/>
          <ac:spMkLst>
            <pc:docMk/>
            <pc:sldMk cId="0" sldId="286"/>
            <ac:spMk id="2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6" v="58343" actId="947"/>
          <ac:spMkLst>
            <pc:docMk/>
            <pc:sldMk cId="0" sldId="286"/>
            <ac:spMk id="2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6" v="58339" actId="947"/>
          <ac:spMkLst>
            <pc:docMk/>
            <pc:sldMk cId="0" sldId="286"/>
            <ac:spMk id="2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5" v="58335" actId="947"/>
          <ac:spMkLst>
            <pc:docMk/>
            <pc:sldMk cId="0" sldId="286"/>
            <ac:spMk id="2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4" v="58331" actId="947"/>
          <ac:spMkLst>
            <pc:docMk/>
            <pc:sldMk cId="0" sldId="286"/>
            <ac:spMk id="2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4" v="58327" actId="947"/>
          <ac:spMkLst>
            <pc:docMk/>
            <pc:sldMk cId="0" sldId="286"/>
            <ac:spMk id="2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3" v="58323" actId="947"/>
          <ac:spMkLst>
            <pc:docMk/>
            <pc:sldMk cId="0" sldId="286"/>
            <ac:spMk id="2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3" v="58319" actId="947"/>
          <ac:spMkLst>
            <pc:docMk/>
            <pc:sldMk cId="0" sldId="286"/>
            <ac:spMk id="2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2" v="58315" actId="947"/>
          <ac:spMkLst>
            <pc:docMk/>
            <pc:sldMk cId="0" sldId="286"/>
            <ac:spMk id="2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2" v="58311" actId="947"/>
          <ac:spMkLst>
            <pc:docMk/>
            <pc:sldMk cId="0" sldId="286"/>
            <ac:spMk id="2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1" v="58307" actId="947"/>
          <ac:spMkLst>
            <pc:docMk/>
            <pc:sldMk cId="0" sldId="286"/>
            <ac:spMk id="2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0" v="58303" actId="947"/>
          <ac:spMkLst>
            <pc:docMk/>
            <pc:sldMk cId="0" sldId="286"/>
            <ac:spMk id="2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20" v="58299" actId="947"/>
          <ac:spMkLst>
            <pc:docMk/>
            <pc:sldMk cId="0" sldId="286"/>
            <ac:spMk id="2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9" v="58295" actId="947"/>
          <ac:spMkLst>
            <pc:docMk/>
            <pc:sldMk cId="0" sldId="286"/>
            <ac:spMk id="2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9" v="58291" actId="947"/>
          <ac:spMkLst>
            <pc:docMk/>
            <pc:sldMk cId="0" sldId="286"/>
            <ac:spMk id="2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8" v="58287" actId="947"/>
          <ac:spMkLst>
            <pc:docMk/>
            <pc:sldMk cId="0" sldId="286"/>
            <ac:spMk id="2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7" v="58283" actId="947"/>
          <ac:spMkLst>
            <pc:docMk/>
            <pc:sldMk cId="0" sldId="286"/>
            <ac:spMk id="2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7" v="58279" actId="947"/>
          <ac:spMkLst>
            <pc:docMk/>
            <pc:sldMk cId="0" sldId="286"/>
            <ac:spMk id="2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6" v="58275" actId="947"/>
          <ac:spMkLst>
            <pc:docMk/>
            <pc:sldMk cId="0" sldId="286"/>
            <ac:spMk id="2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6" v="58271" actId="947"/>
          <ac:spMkLst>
            <pc:docMk/>
            <pc:sldMk cId="0" sldId="286"/>
            <ac:spMk id="2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5" v="58267" actId="947"/>
          <ac:spMkLst>
            <pc:docMk/>
            <pc:sldMk cId="0" sldId="286"/>
            <ac:spMk id="2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5" v="58263" actId="947"/>
          <ac:spMkLst>
            <pc:docMk/>
            <pc:sldMk cId="0" sldId="286"/>
            <ac:spMk id="2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4" v="58259" actId="947"/>
          <ac:spMkLst>
            <pc:docMk/>
            <pc:sldMk cId="0" sldId="286"/>
            <ac:spMk id="2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4" v="58255" actId="947"/>
          <ac:spMkLst>
            <pc:docMk/>
            <pc:sldMk cId="0" sldId="286"/>
            <ac:spMk id="2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3" v="58251" actId="947"/>
          <ac:spMkLst>
            <pc:docMk/>
            <pc:sldMk cId="0" sldId="286"/>
            <ac:spMk id="2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2" v="58247" actId="947"/>
          <ac:spMkLst>
            <pc:docMk/>
            <pc:sldMk cId="0" sldId="286"/>
            <ac:spMk id="2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1" v="58243" actId="947"/>
          <ac:spMkLst>
            <pc:docMk/>
            <pc:sldMk cId="0" sldId="286"/>
            <ac:spMk id="2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1" v="58239" actId="947"/>
          <ac:spMkLst>
            <pc:docMk/>
            <pc:sldMk cId="0" sldId="286"/>
            <ac:spMk id="2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0" v="58235" actId="947"/>
          <ac:spMkLst>
            <pc:docMk/>
            <pc:sldMk cId="0" sldId="286"/>
            <ac:spMk id="2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10" v="58231" actId="947"/>
          <ac:spMkLst>
            <pc:docMk/>
            <pc:sldMk cId="0" sldId="286"/>
            <ac:spMk id="2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9" v="58227" actId="947"/>
          <ac:spMkLst>
            <pc:docMk/>
            <pc:sldMk cId="0" sldId="286"/>
            <ac:spMk id="2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9" v="58223" actId="947"/>
          <ac:spMkLst>
            <pc:docMk/>
            <pc:sldMk cId="0" sldId="286"/>
            <ac:spMk id="2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8" v="58219" actId="947"/>
          <ac:spMkLst>
            <pc:docMk/>
            <pc:sldMk cId="0" sldId="286"/>
            <ac:spMk id="2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7" v="58215" actId="947"/>
          <ac:spMkLst>
            <pc:docMk/>
            <pc:sldMk cId="0" sldId="286"/>
            <ac:spMk id="2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7" v="58211" actId="947"/>
          <ac:spMkLst>
            <pc:docMk/>
            <pc:sldMk cId="0" sldId="286"/>
            <ac:spMk id="2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6" v="58207" actId="947"/>
          <ac:spMkLst>
            <pc:docMk/>
            <pc:sldMk cId="0" sldId="286"/>
            <ac:spMk id="2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6" v="58203" actId="947"/>
          <ac:spMkLst>
            <pc:docMk/>
            <pc:sldMk cId="0" sldId="286"/>
            <ac:spMk id="2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5" v="58199" actId="947"/>
          <ac:spMkLst>
            <pc:docMk/>
            <pc:sldMk cId="0" sldId="286"/>
            <ac:spMk id="2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5" v="58195" actId="947"/>
          <ac:spMkLst>
            <pc:docMk/>
            <pc:sldMk cId="0" sldId="286"/>
            <ac:spMk id="2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4" v="58191" actId="947"/>
          <ac:spMkLst>
            <pc:docMk/>
            <pc:sldMk cId="0" sldId="286"/>
            <ac:spMk id="2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4" v="58187" actId="947"/>
          <ac:spMkLst>
            <pc:docMk/>
            <pc:sldMk cId="0" sldId="286"/>
            <ac:spMk id="2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3" v="58183" actId="947"/>
          <ac:spMkLst>
            <pc:docMk/>
            <pc:sldMk cId="0" sldId="286"/>
            <ac:spMk id="2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2" v="58179" actId="947"/>
          <ac:spMkLst>
            <pc:docMk/>
            <pc:sldMk cId="0" sldId="286"/>
            <ac:spMk id="2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1" v="58175" actId="947"/>
          <ac:spMkLst>
            <pc:docMk/>
            <pc:sldMk cId="0" sldId="286"/>
            <ac:spMk id="2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1" v="58171" actId="947"/>
          <ac:spMkLst>
            <pc:docMk/>
            <pc:sldMk cId="0" sldId="286"/>
            <ac:spMk id="2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0" v="58167" actId="947"/>
          <ac:spMkLst>
            <pc:docMk/>
            <pc:sldMk cId="0" sldId="286"/>
            <ac:spMk id="2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100" v="58163" actId="947"/>
          <ac:spMkLst>
            <pc:docMk/>
            <pc:sldMk cId="0" sldId="286"/>
            <ac:spMk id="2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9" v="58159" actId="947"/>
          <ac:spMkLst>
            <pc:docMk/>
            <pc:sldMk cId="0" sldId="286"/>
            <ac:spMk id="2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9" v="58155" actId="947"/>
          <ac:spMkLst>
            <pc:docMk/>
            <pc:sldMk cId="0" sldId="286"/>
            <ac:spMk id="2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8" v="58151" actId="947"/>
          <ac:spMkLst>
            <pc:docMk/>
            <pc:sldMk cId="0" sldId="286"/>
            <ac:spMk id="2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7" v="58147" actId="947"/>
          <ac:spMkLst>
            <pc:docMk/>
            <pc:sldMk cId="0" sldId="286"/>
            <ac:spMk id="2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7" v="58143" actId="947"/>
          <ac:spMkLst>
            <pc:docMk/>
            <pc:sldMk cId="0" sldId="286"/>
            <ac:spMk id="2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6" v="58139" actId="947"/>
          <ac:spMkLst>
            <pc:docMk/>
            <pc:sldMk cId="0" sldId="286"/>
            <ac:spMk id="2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6" v="58135" actId="947"/>
          <ac:spMkLst>
            <pc:docMk/>
            <pc:sldMk cId="0" sldId="286"/>
            <ac:spMk id="2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5" v="58131" actId="947"/>
          <ac:spMkLst>
            <pc:docMk/>
            <pc:sldMk cId="0" sldId="286"/>
            <ac:spMk id="2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5" v="58127" actId="947"/>
          <ac:spMkLst>
            <pc:docMk/>
            <pc:sldMk cId="0" sldId="286"/>
            <ac:spMk id="2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4" v="58123" actId="947"/>
          <ac:spMkLst>
            <pc:docMk/>
            <pc:sldMk cId="0" sldId="286"/>
            <ac:spMk id="2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4" v="58119" actId="947"/>
          <ac:spMkLst>
            <pc:docMk/>
            <pc:sldMk cId="0" sldId="286"/>
            <ac:spMk id="2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3" v="58115" actId="947"/>
          <ac:spMkLst>
            <pc:docMk/>
            <pc:sldMk cId="0" sldId="286"/>
            <ac:spMk id="2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2" v="58111" actId="947"/>
          <ac:spMkLst>
            <pc:docMk/>
            <pc:sldMk cId="0" sldId="286"/>
            <ac:spMk id="2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2" v="58107" actId="947"/>
          <ac:spMkLst>
            <pc:docMk/>
            <pc:sldMk cId="0" sldId="286"/>
            <ac:spMk id="2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1" v="58103" actId="947"/>
          <ac:spMkLst>
            <pc:docMk/>
            <pc:sldMk cId="0" sldId="286"/>
            <ac:spMk id="2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1" v="58099" actId="947"/>
          <ac:spMkLst>
            <pc:docMk/>
            <pc:sldMk cId="0" sldId="286"/>
            <ac:spMk id="2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0" v="58095" actId="947"/>
          <ac:spMkLst>
            <pc:docMk/>
            <pc:sldMk cId="0" sldId="286"/>
            <ac:spMk id="2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90" v="58091" actId="947"/>
          <ac:spMkLst>
            <pc:docMk/>
            <pc:sldMk cId="0" sldId="286"/>
            <ac:spMk id="2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9" v="58087" actId="947"/>
          <ac:spMkLst>
            <pc:docMk/>
            <pc:sldMk cId="0" sldId="286"/>
            <ac:spMk id="2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9" v="58083" actId="947"/>
          <ac:spMkLst>
            <pc:docMk/>
            <pc:sldMk cId="0" sldId="286"/>
            <ac:spMk id="2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8" v="58079" actId="947"/>
          <ac:spMkLst>
            <pc:docMk/>
            <pc:sldMk cId="0" sldId="286"/>
            <ac:spMk id="2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7" v="58075" actId="947"/>
          <ac:spMkLst>
            <pc:docMk/>
            <pc:sldMk cId="0" sldId="286"/>
            <ac:spMk id="2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7" v="58071" actId="947"/>
          <ac:spMkLst>
            <pc:docMk/>
            <pc:sldMk cId="0" sldId="286"/>
            <ac:spMk id="2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6" v="58067" actId="947"/>
          <ac:spMkLst>
            <pc:docMk/>
            <pc:sldMk cId="0" sldId="286"/>
            <ac:spMk id="2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5" v="58063" actId="947"/>
          <ac:spMkLst>
            <pc:docMk/>
            <pc:sldMk cId="0" sldId="286"/>
            <ac:spMk id="2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5" v="58059" actId="947"/>
          <ac:spMkLst>
            <pc:docMk/>
            <pc:sldMk cId="0" sldId="286"/>
            <ac:spMk id="2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4" v="58055" actId="947"/>
          <ac:spMkLst>
            <pc:docMk/>
            <pc:sldMk cId="0" sldId="286"/>
            <ac:spMk id="2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4" v="58051" actId="947"/>
          <ac:spMkLst>
            <pc:docMk/>
            <pc:sldMk cId="0" sldId="286"/>
            <ac:spMk id="2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3" v="58047" actId="947"/>
          <ac:spMkLst>
            <pc:docMk/>
            <pc:sldMk cId="0" sldId="286"/>
            <ac:spMk id="2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3" v="58043" actId="947"/>
          <ac:spMkLst>
            <pc:docMk/>
            <pc:sldMk cId="0" sldId="286"/>
            <ac:spMk id="2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2" v="58039" actId="947"/>
          <ac:spMkLst>
            <pc:docMk/>
            <pc:sldMk cId="0" sldId="286"/>
            <ac:spMk id="2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2" v="58035" actId="947"/>
          <ac:spMkLst>
            <pc:docMk/>
            <pc:sldMk cId="0" sldId="286"/>
            <ac:spMk id="2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1" v="58031" actId="947"/>
          <ac:spMkLst>
            <pc:docMk/>
            <pc:sldMk cId="0" sldId="286"/>
            <ac:spMk id="2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1" v="58027" actId="947"/>
          <ac:spMkLst>
            <pc:docMk/>
            <pc:sldMk cId="0" sldId="286"/>
            <ac:spMk id="2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80" v="58023" actId="947"/>
          <ac:spMkLst>
            <pc:docMk/>
            <pc:sldMk cId="0" sldId="286"/>
            <ac:spMk id="2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9" v="58019" actId="947"/>
          <ac:spMkLst>
            <pc:docMk/>
            <pc:sldMk cId="0" sldId="286"/>
            <ac:spMk id="2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9" v="58015" actId="947"/>
          <ac:spMkLst>
            <pc:docMk/>
            <pc:sldMk cId="0" sldId="286"/>
            <ac:spMk id="2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8" v="58011" actId="947"/>
          <ac:spMkLst>
            <pc:docMk/>
            <pc:sldMk cId="0" sldId="286"/>
            <ac:spMk id="2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8" v="58007" actId="947"/>
          <ac:spMkLst>
            <pc:docMk/>
            <pc:sldMk cId="0" sldId="286"/>
            <ac:spMk id="2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7" v="58003" actId="947"/>
          <ac:spMkLst>
            <pc:docMk/>
            <pc:sldMk cId="0" sldId="286"/>
            <ac:spMk id="2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7" v="57999" actId="947"/>
          <ac:spMkLst>
            <pc:docMk/>
            <pc:sldMk cId="0" sldId="286"/>
            <ac:spMk id="2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6" v="57995" actId="947"/>
          <ac:spMkLst>
            <pc:docMk/>
            <pc:sldMk cId="0" sldId="286"/>
            <ac:spMk id="2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5" v="57991" actId="947"/>
          <ac:spMkLst>
            <pc:docMk/>
            <pc:sldMk cId="0" sldId="286"/>
            <ac:spMk id="2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5" v="57987" actId="947"/>
          <ac:spMkLst>
            <pc:docMk/>
            <pc:sldMk cId="0" sldId="286"/>
            <ac:spMk id="2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4" v="57983" actId="947"/>
          <ac:spMkLst>
            <pc:docMk/>
            <pc:sldMk cId="0" sldId="286"/>
            <ac:spMk id="23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4" v="57979" actId="947"/>
          <ac:spMkLst>
            <pc:docMk/>
            <pc:sldMk cId="0" sldId="286"/>
            <ac:spMk id="2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3" v="57975" actId="947"/>
          <ac:spMkLst>
            <pc:docMk/>
            <pc:sldMk cId="0" sldId="286"/>
            <ac:spMk id="2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3" v="57971" actId="947"/>
          <ac:spMkLst>
            <pc:docMk/>
            <pc:sldMk cId="0" sldId="286"/>
            <ac:spMk id="2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2" v="57967" actId="947"/>
          <ac:spMkLst>
            <pc:docMk/>
            <pc:sldMk cId="0" sldId="286"/>
            <ac:spMk id="2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2" v="57963" actId="947"/>
          <ac:spMkLst>
            <pc:docMk/>
            <pc:sldMk cId="0" sldId="286"/>
            <ac:spMk id="2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1" v="57959" actId="947"/>
          <ac:spMkLst>
            <pc:docMk/>
            <pc:sldMk cId="0" sldId="286"/>
            <ac:spMk id="23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0" v="57955" actId="947"/>
          <ac:spMkLst>
            <pc:docMk/>
            <pc:sldMk cId="0" sldId="286"/>
            <ac:spMk id="2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70" v="57951" actId="947"/>
          <ac:spMkLst>
            <pc:docMk/>
            <pc:sldMk cId="0" sldId="286"/>
            <ac:spMk id="2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9" v="57947" actId="947"/>
          <ac:spMkLst>
            <pc:docMk/>
            <pc:sldMk cId="0" sldId="286"/>
            <ac:spMk id="2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9" v="57943" actId="947"/>
          <ac:spMkLst>
            <pc:docMk/>
            <pc:sldMk cId="0" sldId="286"/>
            <ac:spMk id="2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8" v="57939" actId="947"/>
          <ac:spMkLst>
            <pc:docMk/>
            <pc:sldMk cId="0" sldId="286"/>
            <ac:spMk id="2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7" v="57935" actId="947"/>
          <ac:spMkLst>
            <pc:docMk/>
            <pc:sldMk cId="0" sldId="286"/>
            <ac:spMk id="2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6" v="57931" actId="947"/>
          <ac:spMkLst>
            <pc:docMk/>
            <pc:sldMk cId="0" sldId="286"/>
            <ac:spMk id="2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6" v="57927" actId="947"/>
          <ac:spMkLst>
            <pc:docMk/>
            <pc:sldMk cId="0" sldId="286"/>
            <ac:spMk id="2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5" v="57923" actId="947"/>
          <ac:spMkLst>
            <pc:docMk/>
            <pc:sldMk cId="0" sldId="286"/>
            <ac:spMk id="2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4" v="57919" actId="947"/>
          <ac:spMkLst>
            <pc:docMk/>
            <pc:sldMk cId="0" sldId="286"/>
            <ac:spMk id="2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4" v="57915" actId="947"/>
          <ac:spMkLst>
            <pc:docMk/>
            <pc:sldMk cId="0" sldId="286"/>
            <ac:spMk id="2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3" v="57911" actId="947"/>
          <ac:spMkLst>
            <pc:docMk/>
            <pc:sldMk cId="0" sldId="286"/>
            <ac:spMk id="2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3" v="57907" actId="947"/>
          <ac:spMkLst>
            <pc:docMk/>
            <pc:sldMk cId="0" sldId="286"/>
            <ac:spMk id="2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3" v="57903" actId="947"/>
          <ac:spMkLst>
            <pc:docMk/>
            <pc:sldMk cId="0" sldId="286"/>
            <ac:spMk id="2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2" v="57899" actId="947"/>
          <ac:spMkLst>
            <pc:docMk/>
            <pc:sldMk cId="0" sldId="286"/>
            <ac:spMk id="2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2" v="57895" actId="947"/>
          <ac:spMkLst>
            <pc:docMk/>
            <pc:sldMk cId="0" sldId="286"/>
            <ac:spMk id="2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1" v="57891" actId="947"/>
          <ac:spMkLst>
            <pc:docMk/>
            <pc:sldMk cId="0" sldId="286"/>
            <ac:spMk id="2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0" v="57887" actId="947"/>
          <ac:spMkLst>
            <pc:docMk/>
            <pc:sldMk cId="0" sldId="286"/>
            <ac:spMk id="23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60" v="57883" actId="947"/>
          <ac:spMkLst>
            <pc:docMk/>
            <pc:sldMk cId="0" sldId="286"/>
            <ac:spMk id="2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9" v="57879" actId="947"/>
          <ac:spMkLst>
            <pc:docMk/>
            <pc:sldMk cId="0" sldId="286"/>
            <ac:spMk id="2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9" v="57875" actId="947"/>
          <ac:spMkLst>
            <pc:docMk/>
            <pc:sldMk cId="0" sldId="286"/>
            <ac:spMk id="2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8" v="57871" actId="947"/>
          <ac:spMkLst>
            <pc:docMk/>
            <pc:sldMk cId="0" sldId="286"/>
            <ac:spMk id="2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7" v="57867" actId="947"/>
          <ac:spMkLst>
            <pc:docMk/>
            <pc:sldMk cId="0" sldId="286"/>
            <ac:spMk id="2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7" v="57863" actId="947"/>
          <ac:spMkLst>
            <pc:docMk/>
            <pc:sldMk cId="0" sldId="286"/>
            <ac:spMk id="2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6" v="57859" actId="947"/>
          <ac:spMkLst>
            <pc:docMk/>
            <pc:sldMk cId="0" sldId="286"/>
            <ac:spMk id="2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6" v="57855" actId="947"/>
          <ac:spMkLst>
            <pc:docMk/>
            <pc:sldMk cId="0" sldId="286"/>
            <ac:spMk id="2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5" v="57851" actId="947"/>
          <ac:spMkLst>
            <pc:docMk/>
            <pc:sldMk cId="0" sldId="286"/>
            <ac:spMk id="2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5" v="57847" actId="947"/>
          <ac:spMkLst>
            <pc:docMk/>
            <pc:sldMk cId="0" sldId="286"/>
            <ac:spMk id="2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4" v="57843" actId="947"/>
          <ac:spMkLst>
            <pc:docMk/>
            <pc:sldMk cId="0" sldId="286"/>
            <ac:spMk id="2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4" v="57839" actId="947"/>
          <ac:spMkLst>
            <pc:docMk/>
            <pc:sldMk cId="0" sldId="286"/>
            <ac:spMk id="2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3" v="57835" actId="947"/>
          <ac:spMkLst>
            <pc:docMk/>
            <pc:sldMk cId="0" sldId="286"/>
            <ac:spMk id="24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2" v="57831" actId="947"/>
          <ac:spMkLst>
            <pc:docMk/>
            <pc:sldMk cId="0" sldId="286"/>
            <ac:spMk id="2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2" v="57827" actId="947"/>
          <ac:spMkLst>
            <pc:docMk/>
            <pc:sldMk cId="0" sldId="286"/>
            <ac:spMk id="2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1" v="57823" actId="947"/>
          <ac:spMkLst>
            <pc:docMk/>
            <pc:sldMk cId="0" sldId="286"/>
            <ac:spMk id="2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1" v="57819" actId="947"/>
          <ac:spMkLst>
            <pc:docMk/>
            <pc:sldMk cId="0" sldId="286"/>
            <ac:spMk id="2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0" v="57815" actId="947"/>
          <ac:spMkLst>
            <pc:docMk/>
            <pc:sldMk cId="0" sldId="286"/>
            <ac:spMk id="24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50" v="57811" actId="947"/>
          <ac:spMkLst>
            <pc:docMk/>
            <pc:sldMk cId="0" sldId="286"/>
            <ac:spMk id="2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9" v="57807" actId="947"/>
          <ac:spMkLst>
            <pc:docMk/>
            <pc:sldMk cId="0" sldId="286"/>
            <ac:spMk id="2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8" v="57803" actId="947"/>
          <ac:spMkLst>
            <pc:docMk/>
            <pc:sldMk cId="0" sldId="286"/>
            <ac:spMk id="24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8" v="57799" actId="947"/>
          <ac:spMkLst>
            <pc:docMk/>
            <pc:sldMk cId="0" sldId="286"/>
            <ac:spMk id="2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7" v="57795" actId="947"/>
          <ac:spMkLst>
            <pc:docMk/>
            <pc:sldMk cId="0" sldId="286"/>
            <ac:spMk id="2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7" v="57791" actId="947"/>
          <ac:spMkLst>
            <pc:docMk/>
            <pc:sldMk cId="0" sldId="286"/>
            <ac:spMk id="2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6" v="57787" actId="947"/>
          <ac:spMkLst>
            <pc:docMk/>
            <pc:sldMk cId="0" sldId="286"/>
            <ac:spMk id="2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6" v="57783" actId="947"/>
          <ac:spMkLst>
            <pc:docMk/>
            <pc:sldMk cId="0" sldId="286"/>
            <ac:spMk id="2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5" v="57779" actId="947"/>
          <ac:spMkLst>
            <pc:docMk/>
            <pc:sldMk cId="0" sldId="286"/>
            <ac:spMk id="2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5" v="57775" actId="947"/>
          <ac:spMkLst>
            <pc:docMk/>
            <pc:sldMk cId="0" sldId="286"/>
            <ac:spMk id="2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4" v="57771" actId="947"/>
          <ac:spMkLst>
            <pc:docMk/>
            <pc:sldMk cId="0" sldId="286"/>
            <ac:spMk id="2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3" v="57767" actId="947"/>
          <ac:spMkLst>
            <pc:docMk/>
            <pc:sldMk cId="0" sldId="286"/>
            <ac:spMk id="2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3" v="57763" actId="947"/>
          <ac:spMkLst>
            <pc:docMk/>
            <pc:sldMk cId="0" sldId="286"/>
            <ac:spMk id="2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2" v="57759" actId="947"/>
          <ac:spMkLst>
            <pc:docMk/>
            <pc:sldMk cId="0" sldId="286"/>
            <ac:spMk id="2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2" v="57755" actId="947"/>
          <ac:spMkLst>
            <pc:docMk/>
            <pc:sldMk cId="0" sldId="286"/>
            <ac:spMk id="2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1" v="57751" actId="947"/>
          <ac:spMkLst>
            <pc:docMk/>
            <pc:sldMk cId="0" sldId="286"/>
            <ac:spMk id="2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1" v="57747" actId="947"/>
          <ac:spMkLst>
            <pc:docMk/>
            <pc:sldMk cId="0" sldId="286"/>
            <ac:spMk id="24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40" v="57743" actId="947"/>
          <ac:spMkLst>
            <pc:docMk/>
            <pc:sldMk cId="0" sldId="286"/>
            <ac:spMk id="2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9" v="57739" actId="947"/>
          <ac:spMkLst>
            <pc:docMk/>
            <pc:sldMk cId="0" sldId="286"/>
            <ac:spMk id="2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8" v="57735" actId="947"/>
          <ac:spMkLst>
            <pc:docMk/>
            <pc:sldMk cId="0" sldId="286"/>
            <ac:spMk id="24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8" v="57731" actId="947"/>
          <ac:spMkLst>
            <pc:docMk/>
            <pc:sldMk cId="0" sldId="286"/>
            <ac:spMk id="2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7" v="57727" actId="947"/>
          <ac:spMkLst>
            <pc:docMk/>
            <pc:sldMk cId="0" sldId="286"/>
            <ac:spMk id="2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7" v="57723" actId="947"/>
          <ac:spMkLst>
            <pc:docMk/>
            <pc:sldMk cId="0" sldId="286"/>
            <ac:spMk id="2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6" v="57719" actId="947"/>
          <ac:spMkLst>
            <pc:docMk/>
            <pc:sldMk cId="0" sldId="286"/>
            <ac:spMk id="2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6" v="57715" actId="947"/>
          <ac:spMkLst>
            <pc:docMk/>
            <pc:sldMk cId="0" sldId="286"/>
            <ac:spMk id="2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5" v="57711" actId="947"/>
          <ac:spMkLst>
            <pc:docMk/>
            <pc:sldMk cId="0" sldId="286"/>
            <ac:spMk id="2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5" v="57707" actId="947"/>
          <ac:spMkLst>
            <pc:docMk/>
            <pc:sldMk cId="0" sldId="286"/>
            <ac:spMk id="2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4" v="57703" actId="947"/>
          <ac:spMkLst>
            <pc:docMk/>
            <pc:sldMk cId="0" sldId="286"/>
            <ac:spMk id="2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3" v="57699" actId="947"/>
          <ac:spMkLst>
            <pc:docMk/>
            <pc:sldMk cId="0" sldId="286"/>
            <ac:spMk id="2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3" v="57695" actId="947"/>
          <ac:spMkLst>
            <pc:docMk/>
            <pc:sldMk cId="0" sldId="286"/>
            <ac:spMk id="2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2" v="57691" actId="947"/>
          <ac:spMkLst>
            <pc:docMk/>
            <pc:sldMk cId="0" sldId="286"/>
            <ac:spMk id="2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2" v="57687" actId="947"/>
          <ac:spMkLst>
            <pc:docMk/>
            <pc:sldMk cId="0" sldId="286"/>
            <ac:spMk id="2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1" v="57683" actId="947"/>
          <ac:spMkLst>
            <pc:docMk/>
            <pc:sldMk cId="0" sldId="286"/>
            <ac:spMk id="2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1" v="57679" actId="947"/>
          <ac:spMkLst>
            <pc:docMk/>
            <pc:sldMk cId="0" sldId="286"/>
            <ac:spMk id="2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0" v="57675" actId="947"/>
          <ac:spMkLst>
            <pc:docMk/>
            <pc:sldMk cId="0" sldId="286"/>
            <ac:spMk id="2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30" v="57671" actId="947"/>
          <ac:spMkLst>
            <pc:docMk/>
            <pc:sldMk cId="0" sldId="286"/>
            <ac:spMk id="2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9" v="57667" actId="947"/>
          <ac:spMkLst>
            <pc:docMk/>
            <pc:sldMk cId="0" sldId="286"/>
            <ac:spMk id="2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8" v="57663" actId="947"/>
          <ac:spMkLst>
            <pc:docMk/>
            <pc:sldMk cId="0" sldId="286"/>
            <ac:spMk id="2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8" v="57659" actId="947"/>
          <ac:spMkLst>
            <pc:docMk/>
            <pc:sldMk cId="0" sldId="286"/>
            <ac:spMk id="2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7" v="57655" actId="947"/>
          <ac:spMkLst>
            <pc:docMk/>
            <pc:sldMk cId="0" sldId="286"/>
            <ac:spMk id="2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7" v="57651" actId="947"/>
          <ac:spMkLst>
            <pc:docMk/>
            <pc:sldMk cId="0" sldId="286"/>
            <ac:spMk id="2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6" v="57647" actId="947"/>
          <ac:spMkLst>
            <pc:docMk/>
            <pc:sldMk cId="0" sldId="286"/>
            <ac:spMk id="2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6" v="57643" actId="947"/>
          <ac:spMkLst>
            <pc:docMk/>
            <pc:sldMk cId="0" sldId="286"/>
            <ac:spMk id="2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5" v="57639" actId="947"/>
          <ac:spMkLst>
            <pc:docMk/>
            <pc:sldMk cId="0" sldId="286"/>
            <ac:spMk id="2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4" v="57635" actId="947"/>
          <ac:spMkLst>
            <pc:docMk/>
            <pc:sldMk cId="0" sldId="286"/>
            <ac:spMk id="2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4" v="57631" actId="947"/>
          <ac:spMkLst>
            <pc:docMk/>
            <pc:sldMk cId="0" sldId="286"/>
            <ac:spMk id="2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3" v="57627" actId="947"/>
          <ac:spMkLst>
            <pc:docMk/>
            <pc:sldMk cId="0" sldId="286"/>
            <ac:spMk id="24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3" v="57623" actId="947"/>
          <ac:spMkLst>
            <pc:docMk/>
            <pc:sldMk cId="0" sldId="286"/>
            <ac:spMk id="2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2" v="57619" actId="947"/>
          <ac:spMkLst>
            <pc:docMk/>
            <pc:sldMk cId="0" sldId="286"/>
            <ac:spMk id="2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2" v="57615" actId="947"/>
          <ac:spMkLst>
            <pc:docMk/>
            <pc:sldMk cId="0" sldId="286"/>
            <ac:spMk id="2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1" v="57611" actId="947"/>
          <ac:spMkLst>
            <pc:docMk/>
            <pc:sldMk cId="0" sldId="286"/>
            <ac:spMk id="2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0" v="57607" actId="947"/>
          <ac:spMkLst>
            <pc:docMk/>
            <pc:sldMk cId="0" sldId="286"/>
            <ac:spMk id="2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20" v="57603" actId="947"/>
          <ac:spMkLst>
            <pc:docMk/>
            <pc:sldMk cId="0" sldId="286"/>
            <ac:spMk id="2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9" v="57599" actId="947"/>
          <ac:spMkLst>
            <pc:docMk/>
            <pc:sldMk cId="0" sldId="286"/>
            <ac:spMk id="2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9" v="57595" actId="947"/>
          <ac:spMkLst>
            <pc:docMk/>
            <pc:sldMk cId="0" sldId="286"/>
            <ac:spMk id="24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8" v="57591" actId="947"/>
          <ac:spMkLst>
            <pc:docMk/>
            <pc:sldMk cId="0" sldId="286"/>
            <ac:spMk id="2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8" v="57587" actId="947"/>
          <ac:spMkLst>
            <pc:docMk/>
            <pc:sldMk cId="0" sldId="286"/>
            <ac:spMk id="2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7" v="57583" actId="947"/>
          <ac:spMkLst>
            <pc:docMk/>
            <pc:sldMk cId="0" sldId="286"/>
            <ac:spMk id="2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7" v="57579" actId="947"/>
          <ac:spMkLst>
            <pc:docMk/>
            <pc:sldMk cId="0" sldId="286"/>
            <ac:spMk id="24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6" v="57575" actId="947"/>
          <ac:spMkLst>
            <pc:docMk/>
            <pc:sldMk cId="0" sldId="286"/>
            <ac:spMk id="2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6" v="57571" actId="947"/>
          <ac:spMkLst>
            <pc:docMk/>
            <pc:sldMk cId="0" sldId="286"/>
            <ac:spMk id="2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5" v="57567" actId="947"/>
          <ac:spMkLst>
            <pc:docMk/>
            <pc:sldMk cId="0" sldId="286"/>
            <ac:spMk id="2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4" v="57563" actId="947"/>
          <ac:spMkLst>
            <pc:docMk/>
            <pc:sldMk cId="0" sldId="286"/>
            <ac:spMk id="2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4" v="57559" actId="947"/>
          <ac:spMkLst>
            <pc:docMk/>
            <pc:sldMk cId="0" sldId="286"/>
            <ac:spMk id="2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3" v="57555" actId="947"/>
          <ac:spMkLst>
            <pc:docMk/>
            <pc:sldMk cId="0" sldId="286"/>
            <ac:spMk id="2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3" v="57551" actId="947"/>
          <ac:spMkLst>
            <pc:docMk/>
            <pc:sldMk cId="0" sldId="286"/>
            <ac:spMk id="2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2" v="57547" actId="947"/>
          <ac:spMkLst>
            <pc:docMk/>
            <pc:sldMk cId="0" sldId="286"/>
            <ac:spMk id="2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2" v="57543" actId="947"/>
          <ac:spMkLst>
            <pc:docMk/>
            <pc:sldMk cId="0" sldId="286"/>
            <ac:spMk id="2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1" v="57539" actId="947"/>
          <ac:spMkLst>
            <pc:docMk/>
            <pc:sldMk cId="0" sldId="286"/>
            <ac:spMk id="2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0" v="57535" actId="947"/>
          <ac:spMkLst>
            <pc:docMk/>
            <pc:sldMk cId="0" sldId="286"/>
            <ac:spMk id="2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10" v="57531" actId="947"/>
          <ac:spMkLst>
            <pc:docMk/>
            <pc:sldMk cId="0" sldId="286"/>
            <ac:spMk id="2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9" v="57527" actId="947"/>
          <ac:spMkLst>
            <pc:docMk/>
            <pc:sldMk cId="0" sldId="286"/>
            <ac:spMk id="2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9" v="57523" actId="947"/>
          <ac:spMkLst>
            <pc:docMk/>
            <pc:sldMk cId="0" sldId="286"/>
            <ac:spMk id="2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8" v="57519" actId="947"/>
          <ac:spMkLst>
            <pc:docMk/>
            <pc:sldMk cId="0" sldId="286"/>
            <ac:spMk id="2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8" v="57515" actId="947"/>
          <ac:spMkLst>
            <pc:docMk/>
            <pc:sldMk cId="0" sldId="286"/>
            <ac:spMk id="2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7" v="57511" actId="947"/>
          <ac:spMkLst>
            <pc:docMk/>
            <pc:sldMk cId="0" sldId="286"/>
            <ac:spMk id="2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7" v="57507" actId="947"/>
          <ac:spMkLst>
            <pc:docMk/>
            <pc:sldMk cId="0" sldId="286"/>
            <ac:spMk id="2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6" v="57503" actId="947"/>
          <ac:spMkLst>
            <pc:docMk/>
            <pc:sldMk cId="0" sldId="286"/>
            <ac:spMk id="2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5" v="57499" actId="947"/>
          <ac:spMkLst>
            <pc:docMk/>
            <pc:sldMk cId="0" sldId="286"/>
            <ac:spMk id="2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5" v="57495" actId="947"/>
          <ac:spMkLst>
            <pc:docMk/>
            <pc:sldMk cId="0" sldId="286"/>
            <ac:spMk id="2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4" v="57491" actId="947"/>
          <ac:spMkLst>
            <pc:docMk/>
            <pc:sldMk cId="0" sldId="286"/>
            <ac:spMk id="2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3" v="57487" actId="947"/>
          <ac:spMkLst>
            <pc:docMk/>
            <pc:sldMk cId="0" sldId="286"/>
            <ac:spMk id="2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3" v="57483" actId="947"/>
          <ac:spMkLst>
            <pc:docMk/>
            <pc:sldMk cId="0" sldId="286"/>
            <ac:spMk id="2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2" v="57479" actId="947"/>
          <ac:spMkLst>
            <pc:docMk/>
            <pc:sldMk cId="0" sldId="286"/>
            <ac:spMk id="2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2" v="57475" actId="947"/>
          <ac:spMkLst>
            <pc:docMk/>
            <pc:sldMk cId="0" sldId="286"/>
            <ac:spMk id="2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1" v="57471" actId="947"/>
          <ac:spMkLst>
            <pc:docMk/>
            <pc:sldMk cId="0" sldId="286"/>
            <ac:spMk id="2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001" v="57467" actId="947"/>
          <ac:spMkLst>
            <pc:docMk/>
            <pc:sldMk cId="0" sldId="286"/>
            <ac:spMk id="2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" v="57463" actId="947"/>
          <ac:spMkLst>
            <pc:docMk/>
            <pc:sldMk cId="0" sldId="286"/>
            <ac:spMk id="2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9" v="57459" actId="947"/>
          <ac:spMkLst>
            <pc:docMk/>
            <pc:sldMk cId="0" sldId="286"/>
            <ac:spMk id="2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9" v="57455" actId="947"/>
          <ac:spMkLst>
            <pc:docMk/>
            <pc:sldMk cId="0" sldId="286"/>
            <ac:spMk id="24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8" v="57451" actId="947"/>
          <ac:spMkLst>
            <pc:docMk/>
            <pc:sldMk cId="0" sldId="286"/>
            <ac:spMk id="2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8" v="57447" actId="947"/>
          <ac:spMkLst>
            <pc:docMk/>
            <pc:sldMk cId="0" sldId="286"/>
            <ac:spMk id="2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7" v="57443" actId="947"/>
          <ac:spMkLst>
            <pc:docMk/>
            <pc:sldMk cId="0" sldId="286"/>
            <ac:spMk id="2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7" v="57439" actId="947"/>
          <ac:spMkLst>
            <pc:docMk/>
            <pc:sldMk cId="0" sldId="286"/>
            <ac:spMk id="2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6" v="57435" actId="947"/>
          <ac:spMkLst>
            <pc:docMk/>
            <pc:sldMk cId="0" sldId="286"/>
            <ac:spMk id="2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6" v="57431" actId="947"/>
          <ac:spMkLst>
            <pc:docMk/>
            <pc:sldMk cId="0" sldId="286"/>
            <ac:spMk id="2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5" v="57427" actId="947"/>
          <ac:spMkLst>
            <pc:docMk/>
            <pc:sldMk cId="0" sldId="286"/>
            <ac:spMk id="2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4" v="57423" actId="947"/>
          <ac:spMkLst>
            <pc:docMk/>
            <pc:sldMk cId="0" sldId="286"/>
            <ac:spMk id="2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4" v="57419" actId="947"/>
          <ac:spMkLst>
            <pc:docMk/>
            <pc:sldMk cId="0" sldId="286"/>
            <ac:spMk id="2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3" v="57415" actId="947"/>
          <ac:spMkLst>
            <pc:docMk/>
            <pc:sldMk cId="0" sldId="286"/>
            <ac:spMk id="2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3" v="57411" actId="947"/>
          <ac:spMkLst>
            <pc:docMk/>
            <pc:sldMk cId="0" sldId="286"/>
            <ac:spMk id="2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2" v="57407" actId="947"/>
          <ac:spMkLst>
            <pc:docMk/>
            <pc:sldMk cId="0" sldId="286"/>
            <ac:spMk id="2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2" v="57403" actId="947"/>
          <ac:spMkLst>
            <pc:docMk/>
            <pc:sldMk cId="0" sldId="286"/>
            <ac:spMk id="2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1" v="57399" actId="947"/>
          <ac:spMkLst>
            <pc:docMk/>
            <pc:sldMk cId="0" sldId="286"/>
            <ac:spMk id="2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0" v="57395" actId="947"/>
          <ac:spMkLst>
            <pc:docMk/>
            <pc:sldMk cId="0" sldId="286"/>
            <ac:spMk id="2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90" v="57391" actId="947"/>
          <ac:spMkLst>
            <pc:docMk/>
            <pc:sldMk cId="0" sldId="286"/>
            <ac:spMk id="2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9" v="57387" actId="947"/>
          <ac:spMkLst>
            <pc:docMk/>
            <pc:sldMk cId="0" sldId="286"/>
            <ac:spMk id="2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9" v="57383" actId="947"/>
          <ac:spMkLst>
            <pc:docMk/>
            <pc:sldMk cId="0" sldId="286"/>
            <ac:spMk id="2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8" v="57379" actId="947"/>
          <ac:spMkLst>
            <pc:docMk/>
            <pc:sldMk cId="0" sldId="286"/>
            <ac:spMk id="2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8" v="57375" actId="947"/>
          <ac:spMkLst>
            <pc:docMk/>
            <pc:sldMk cId="0" sldId="286"/>
            <ac:spMk id="2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7" v="57371" actId="947"/>
          <ac:spMkLst>
            <pc:docMk/>
            <pc:sldMk cId="0" sldId="286"/>
            <ac:spMk id="2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7" v="57367" actId="947"/>
          <ac:spMkLst>
            <pc:docMk/>
            <pc:sldMk cId="0" sldId="286"/>
            <ac:spMk id="2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6" v="57363" actId="947"/>
          <ac:spMkLst>
            <pc:docMk/>
            <pc:sldMk cId="0" sldId="286"/>
            <ac:spMk id="2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5" v="57359" actId="947"/>
          <ac:spMkLst>
            <pc:docMk/>
            <pc:sldMk cId="0" sldId="286"/>
            <ac:spMk id="2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5" v="57355" actId="947"/>
          <ac:spMkLst>
            <pc:docMk/>
            <pc:sldMk cId="0" sldId="286"/>
            <ac:spMk id="2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4" v="57351" actId="947"/>
          <ac:spMkLst>
            <pc:docMk/>
            <pc:sldMk cId="0" sldId="286"/>
            <ac:spMk id="2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4" v="57347" actId="947"/>
          <ac:spMkLst>
            <pc:docMk/>
            <pc:sldMk cId="0" sldId="286"/>
            <ac:spMk id="2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3" v="57343" actId="947"/>
          <ac:spMkLst>
            <pc:docMk/>
            <pc:sldMk cId="0" sldId="286"/>
            <ac:spMk id="2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3" v="57339" actId="947"/>
          <ac:spMkLst>
            <pc:docMk/>
            <pc:sldMk cId="0" sldId="286"/>
            <ac:spMk id="2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2" v="57335" actId="947"/>
          <ac:spMkLst>
            <pc:docMk/>
            <pc:sldMk cId="0" sldId="286"/>
            <ac:spMk id="2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2" v="57331" actId="947"/>
          <ac:spMkLst>
            <pc:docMk/>
            <pc:sldMk cId="0" sldId="286"/>
            <ac:spMk id="2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1" v="57327" actId="947"/>
          <ac:spMkLst>
            <pc:docMk/>
            <pc:sldMk cId="0" sldId="286"/>
            <ac:spMk id="2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0" v="57323" actId="947"/>
          <ac:spMkLst>
            <pc:docMk/>
            <pc:sldMk cId="0" sldId="286"/>
            <ac:spMk id="2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80" v="57319" actId="947"/>
          <ac:spMkLst>
            <pc:docMk/>
            <pc:sldMk cId="0" sldId="286"/>
            <ac:spMk id="2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9" v="57315" actId="947"/>
          <ac:spMkLst>
            <pc:docMk/>
            <pc:sldMk cId="0" sldId="286"/>
            <ac:spMk id="2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9" v="57311" actId="947"/>
          <ac:spMkLst>
            <pc:docMk/>
            <pc:sldMk cId="0" sldId="286"/>
            <ac:spMk id="2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8" v="57307" actId="947"/>
          <ac:spMkLst>
            <pc:docMk/>
            <pc:sldMk cId="0" sldId="286"/>
            <ac:spMk id="25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7" v="57303" actId="947"/>
          <ac:spMkLst>
            <pc:docMk/>
            <pc:sldMk cId="0" sldId="286"/>
            <ac:spMk id="2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7" v="57299" actId="947"/>
          <ac:spMkLst>
            <pc:docMk/>
            <pc:sldMk cId="0" sldId="286"/>
            <ac:spMk id="2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6" v="57295" actId="947"/>
          <ac:spMkLst>
            <pc:docMk/>
            <pc:sldMk cId="0" sldId="286"/>
            <ac:spMk id="2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6" v="57291" actId="947"/>
          <ac:spMkLst>
            <pc:docMk/>
            <pc:sldMk cId="0" sldId="286"/>
            <ac:spMk id="2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5" v="57287" actId="947"/>
          <ac:spMkLst>
            <pc:docMk/>
            <pc:sldMk cId="0" sldId="286"/>
            <ac:spMk id="2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4" v="57283" actId="947"/>
          <ac:spMkLst>
            <pc:docMk/>
            <pc:sldMk cId="0" sldId="286"/>
            <ac:spMk id="2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4" v="57279" actId="947"/>
          <ac:spMkLst>
            <pc:docMk/>
            <pc:sldMk cId="0" sldId="286"/>
            <ac:spMk id="2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3" v="57275" actId="947"/>
          <ac:spMkLst>
            <pc:docMk/>
            <pc:sldMk cId="0" sldId="286"/>
            <ac:spMk id="2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3" v="57271" actId="947"/>
          <ac:spMkLst>
            <pc:docMk/>
            <pc:sldMk cId="0" sldId="286"/>
            <ac:spMk id="25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2" v="57267" actId="947"/>
          <ac:spMkLst>
            <pc:docMk/>
            <pc:sldMk cId="0" sldId="286"/>
            <ac:spMk id="2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2" v="57263" actId="947"/>
          <ac:spMkLst>
            <pc:docMk/>
            <pc:sldMk cId="0" sldId="286"/>
            <ac:spMk id="2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1" v="57259" actId="947"/>
          <ac:spMkLst>
            <pc:docMk/>
            <pc:sldMk cId="0" sldId="286"/>
            <ac:spMk id="2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0" v="57255" actId="947"/>
          <ac:spMkLst>
            <pc:docMk/>
            <pc:sldMk cId="0" sldId="286"/>
            <ac:spMk id="2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70" v="57251" actId="947"/>
          <ac:spMkLst>
            <pc:docMk/>
            <pc:sldMk cId="0" sldId="286"/>
            <ac:spMk id="2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9" v="57247" actId="947"/>
          <ac:spMkLst>
            <pc:docMk/>
            <pc:sldMk cId="0" sldId="286"/>
            <ac:spMk id="2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9" v="57243" actId="947"/>
          <ac:spMkLst>
            <pc:docMk/>
            <pc:sldMk cId="0" sldId="286"/>
            <ac:spMk id="2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8" v="57239" actId="947"/>
          <ac:spMkLst>
            <pc:docMk/>
            <pc:sldMk cId="0" sldId="286"/>
            <ac:spMk id="2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8" v="57235" actId="947"/>
          <ac:spMkLst>
            <pc:docMk/>
            <pc:sldMk cId="0" sldId="286"/>
            <ac:spMk id="2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7" v="57231" actId="947"/>
          <ac:spMkLst>
            <pc:docMk/>
            <pc:sldMk cId="0" sldId="286"/>
            <ac:spMk id="2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7" v="57227" actId="947"/>
          <ac:spMkLst>
            <pc:docMk/>
            <pc:sldMk cId="0" sldId="286"/>
            <ac:spMk id="2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6" v="57223" actId="947"/>
          <ac:spMkLst>
            <pc:docMk/>
            <pc:sldMk cId="0" sldId="286"/>
            <ac:spMk id="2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6" v="57219" actId="947"/>
          <ac:spMkLst>
            <pc:docMk/>
            <pc:sldMk cId="0" sldId="286"/>
            <ac:spMk id="2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5" v="57215" actId="947"/>
          <ac:spMkLst>
            <pc:docMk/>
            <pc:sldMk cId="0" sldId="286"/>
            <ac:spMk id="2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4" v="57211" actId="947"/>
          <ac:spMkLst>
            <pc:docMk/>
            <pc:sldMk cId="0" sldId="286"/>
            <ac:spMk id="2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4" v="57207" actId="947"/>
          <ac:spMkLst>
            <pc:docMk/>
            <pc:sldMk cId="0" sldId="286"/>
            <ac:spMk id="2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3" v="57203" actId="947"/>
          <ac:spMkLst>
            <pc:docMk/>
            <pc:sldMk cId="0" sldId="286"/>
            <ac:spMk id="2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3" v="57199" actId="947"/>
          <ac:spMkLst>
            <pc:docMk/>
            <pc:sldMk cId="0" sldId="286"/>
            <ac:spMk id="2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2" v="57195" actId="947"/>
          <ac:spMkLst>
            <pc:docMk/>
            <pc:sldMk cId="0" sldId="286"/>
            <ac:spMk id="2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2" v="57191" actId="947"/>
          <ac:spMkLst>
            <pc:docMk/>
            <pc:sldMk cId="0" sldId="286"/>
            <ac:spMk id="2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1" v="57187" actId="947"/>
          <ac:spMkLst>
            <pc:docMk/>
            <pc:sldMk cId="0" sldId="286"/>
            <ac:spMk id="2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0" v="57183" actId="947"/>
          <ac:spMkLst>
            <pc:docMk/>
            <pc:sldMk cId="0" sldId="286"/>
            <ac:spMk id="2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60" v="57179" actId="947"/>
          <ac:spMkLst>
            <pc:docMk/>
            <pc:sldMk cId="0" sldId="286"/>
            <ac:spMk id="2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9" v="57175" actId="947"/>
          <ac:spMkLst>
            <pc:docMk/>
            <pc:sldMk cId="0" sldId="286"/>
            <ac:spMk id="2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9" v="57171" actId="947"/>
          <ac:spMkLst>
            <pc:docMk/>
            <pc:sldMk cId="0" sldId="286"/>
            <ac:spMk id="2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8" v="57167" actId="947"/>
          <ac:spMkLst>
            <pc:docMk/>
            <pc:sldMk cId="0" sldId="286"/>
            <ac:spMk id="2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8" v="57163" actId="947"/>
          <ac:spMkLst>
            <pc:docMk/>
            <pc:sldMk cId="0" sldId="286"/>
            <ac:spMk id="2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7" v="57159" actId="947"/>
          <ac:spMkLst>
            <pc:docMk/>
            <pc:sldMk cId="0" sldId="286"/>
            <ac:spMk id="2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7" v="57155" actId="947"/>
          <ac:spMkLst>
            <pc:docMk/>
            <pc:sldMk cId="0" sldId="286"/>
            <ac:spMk id="2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6" v="57151" actId="947"/>
          <ac:spMkLst>
            <pc:docMk/>
            <pc:sldMk cId="0" sldId="286"/>
            <ac:spMk id="2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5" v="57147" actId="947"/>
          <ac:spMkLst>
            <pc:docMk/>
            <pc:sldMk cId="0" sldId="286"/>
            <ac:spMk id="2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5" v="57143" actId="947"/>
          <ac:spMkLst>
            <pc:docMk/>
            <pc:sldMk cId="0" sldId="286"/>
            <ac:spMk id="2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4" v="57139" actId="947"/>
          <ac:spMkLst>
            <pc:docMk/>
            <pc:sldMk cId="0" sldId="286"/>
            <ac:spMk id="2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4" v="57135" actId="947"/>
          <ac:spMkLst>
            <pc:docMk/>
            <pc:sldMk cId="0" sldId="286"/>
            <ac:spMk id="2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3" v="57131" actId="947"/>
          <ac:spMkLst>
            <pc:docMk/>
            <pc:sldMk cId="0" sldId="286"/>
            <ac:spMk id="2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3" v="57127" actId="947"/>
          <ac:spMkLst>
            <pc:docMk/>
            <pc:sldMk cId="0" sldId="286"/>
            <ac:spMk id="2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2" v="57123" actId="947"/>
          <ac:spMkLst>
            <pc:docMk/>
            <pc:sldMk cId="0" sldId="286"/>
            <ac:spMk id="2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2" v="57119" actId="947"/>
          <ac:spMkLst>
            <pc:docMk/>
            <pc:sldMk cId="0" sldId="286"/>
            <ac:spMk id="2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1" v="57115" actId="947"/>
          <ac:spMkLst>
            <pc:docMk/>
            <pc:sldMk cId="0" sldId="286"/>
            <ac:spMk id="2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1" v="57111" actId="947"/>
          <ac:spMkLst>
            <pc:docMk/>
            <pc:sldMk cId="0" sldId="286"/>
            <ac:spMk id="2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50" v="57107" actId="947"/>
          <ac:spMkLst>
            <pc:docMk/>
            <pc:sldMk cId="0" sldId="286"/>
            <ac:spMk id="2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9" v="57103" actId="947"/>
          <ac:spMkLst>
            <pc:docMk/>
            <pc:sldMk cId="0" sldId="286"/>
            <ac:spMk id="2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9" v="57099" actId="947"/>
          <ac:spMkLst>
            <pc:docMk/>
            <pc:sldMk cId="0" sldId="286"/>
            <ac:spMk id="2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8" v="57095" actId="947"/>
          <ac:spMkLst>
            <pc:docMk/>
            <pc:sldMk cId="0" sldId="286"/>
            <ac:spMk id="2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8" v="57091" actId="947"/>
          <ac:spMkLst>
            <pc:docMk/>
            <pc:sldMk cId="0" sldId="286"/>
            <ac:spMk id="2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7" v="57087" actId="947"/>
          <ac:spMkLst>
            <pc:docMk/>
            <pc:sldMk cId="0" sldId="286"/>
            <ac:spMk id="2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7" v="57083" actId="947"/>
          <ac:spMkLst>
            <pc:docMk/>
            <pc:sldMk cId="0" sldId="286"/>
            <ac:spMk id="2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6" v="57079" actId="947"/>
          <ac:spMkLst>
            <pc:docMk/>
            <pc:sldMk cId="0" sldId="286"/>
            <ac:spMk id="2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5" v="57075" actId="947"/>
          <ac:spMkLst>
            <pc:docMk/>
            <pc:sldMk cId="0" sldId="286"/>
            <ac:spMk id="2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5" v="57071" actId="947"/>
          <ac:spMkLst>
            <pc:docMk/>
            <pc:sldMk cId="0" sldId="286"/>
            <ac:spMk id="2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4" v="57067" actId="947"/>
          <ac:spMkLst>
            <pc:docMk/>
            <pc:sldMk cId="0" sldId="286"/>
            <ac:spMk id="2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4" v="57063" actId="947"/>
          <ac:spMkLst>
            <pc:docMk/>
            <pc:sldMk cId="0" sldId="286"/>
            <ac:spMk id="2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3" v="57059" actId="947"/>
          <ac:spMkLst>
            <pc:docMk/>
            <pc:sldMk cId="0" sldId="286"/>
            <ac:spMk id="2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3" v="57055" actId="947"/>
          <ac:spMkLst>
            <pc:docMk/>
            <pc:sldMk cId="0" sldId="286"/>
            <ac:spMk id="2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2" v="57051" actId="947"/>
          <ac:spMkLst>
            <pc:docMk/>
            <pc:sldMk cId="0" sldId="286"/>
            <ac:spMk id="25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2" v="57047" actId="947"/>
          <ac:spMkLst>
            <pc:docMk/>
            <pc:sldMk cId="0" sldId="286"/>
            <ac:spMk id="2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1" v="57043" actId="947"/>
          <ac:spMkLst>
            <pc:docMk/>
            <pc:sldMk cId="0" sldId="286"/>
            <ac:spMk id="2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40" v="57039" actId="947"/>
          <ac:spMkLst>
            <pc:docMk/>
            <pc:sldMk cId="0" sldId="286"/>
            <ac:spMk id="2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9" v="57035" actId="947"/>
          <ac:spMkLst>
            <pc:docMk/>
            <pc:sldMk cId="0" sldId="286"/>
            <ac:spMk id="2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9" v="57031" actId="947"/>
          <ac:spMkLst>
            <pc:docMk/>
            <pc:sldMk cId="0" sldId="286"/>
            <ac:spMk id="2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8" v="57027" actId="947"/>
          <ac:spMkLst>
            <pc:docMk/>
            <pc:sldMk cId="0" sldId="286"/>
            <ac:spMk id="2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8" v="57023" actId="947"/>
          <ac:spMkLst>
            <pc:docMk/>
            <pc:sldMk cId="0" sldId="286"/>
            <ac:spMk id="2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7" v="57019" actId="947"/>
          <ac:spMkLst>
            <pc:docMk/>
            <pc:sldMk cId="0" sldId="286"/>
            <ac:spMk id="2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7" v="57015" actId="947"/>
          <ac:spMkLst>
            <pc:docMk/>
            <pc:sldMk cId="0" sldId="286"/>
            <ac:spMk id="2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6" v="57011" actId="947"/>
          <ac:spMkLst>
            <pc:docMk/>
            <pc:sldMk cId="0" sldId="286"/>
            <ac:spMk id="2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6" v="57007" actId="947"/>
          <ac:spMkLst>
            <pc:docMk/>
            <pc:sldMk cId="0" sldId="286"/>
            <ac:spMk id="2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5" v="57003" actId="947"/>
          <ac:spMkLst>
            <pc:docMk/>
            <pc:sldMk cId="0" sldId="286"/>
            <ac:spMk id="2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4" v="56999" actId="947"/>
          <ac:spMkLst>
            <pc:docMk/>
            <pc:sldMk cId="0" sldId="286"/>
            <ac:spMk id="2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4" v="56995" actId="947"/>
          <ac:spMkLst>
            <pc:docMk/>
            <pc:sldMk cId="0" sldId="286"/>
            <ac:spMk id="2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3" v="56991" actId="947"/>
          <ac:spMkLst>
            <pc:docMk/>
            <pc:sldMk cId="0" sldId="286"/>
            <ac:spMk id="2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3" v="56987" actId="947"/>
          <ac:spMkLst>
            <pc:docMk/>
            <pc:sldMk cId="0" sldId="286"/>
            <ac:spMk id="2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2" v="56983" actId="947"/>
          <ac:spMkLst>
            <pc:docMk/>
            <pc:sldMk cId="0" sldId="286"/>
            <ac:spMk id="2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2" v="56979" actId="947"/>
          <ac:spMkLst>
            <pc:docMk/>
            <pc:sldMk cId="0" sldId="286"/>
            <ac:spMk id="2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1" v="56975" actId="947"/>
          <ac:spMkLst>
            <pc:docMk/>
            <pc:sldMk cId="0" sldId="286"/>
            <ac:spMk id="2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1" v="56971" actId="947"/>
          <ac:spMkLst>
            <pc:docMk/>
            <pc:sldMk cId="0" sldId="286"/>
            <ac:spMk id="2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0" v="56967" actId="947"/>
          <ac:spMkLst>
            <pc:docMk/>
            <pc:sldMk cId="0" sldId="286"/>
            <ac:spMk id="2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30" v="56963" actId="947"/>
          <ac:spMkLst>
            <pc:docMk/>
            <pc:sldMk cId="0" sldId="286"/>
            <ac:spMk id="2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9" v="56959" actId="947"/>
          <ac:spMkLst>
            <pc:docMk/>
            <pc:sldMk cId="0" sldId="286"/>
            <ac:spMk id="2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8" v="56955" actId="947"/>
          <ac:spMkLst>
            <pc:docMk/>
            <pc:sldMk cId="0" sldId="286"/>
            <ac:spMk id="2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8" v="56951" actId="947"/>
          <ac:spMkLst>
            <pc:docMk/>
            <pc:sldMk cId="0" sldId="286"/>
            <ac:spMk id="2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7" v="56947" actId="947"/>
          <ac:spMkLst>
            <pc:docMk/>
            <pc:sldMk cId="0" sldId="286"/>
            <ac:spMk id="2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7" v="56943" actId="947"/>
          <ac:spMkLst>
            <pc:docMk/>
            <pc:sldMk cId="0" sldId="286"/>
            <ac:spMk id="2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6" v="56939" actId="947"/>
          <ac:spMkLst>
            <pc:docMk/>
            <pc:sldMk cId="0" sldId="286"/>
            <ac:spMk id="2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6" v="56935" actId="947"/>
          <ac:spMkLst>
            <pc:docMk/>
            <pc:sldMk cId="0" sldId="286"/>
            <ac:spMk id="2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5" v="56931" actId="947"/>
          <ac:spMkLst>
            <pc:docMk/>
            <pc:sldMk cId="0" sldId="286"/>
            <ac:spMk id="2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4" v="56927" actId="947"/>
          <ac:spMkLst>
            <pc:docMk/>
            <pc:sldMk cId="0" sldId="286"/>
            <ac:spMk id="2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4" v="56923" actId="947"/>
          <ac:spMkLst>
            <pc:docMk/>
            <pc:sldMk cId="0" sldId="286"/>
            <ac:spMk id="2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3" v="56919" actId="947"/>
          <ac:spMkLst>
            <pc:docMk/>
            <pc:sldMk cId="0" sldId="286"/>
            <ac:spMk id="2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3" v="56915" actId="947"/>
          <ac:spMkLst>
            <pc:docMk/>
            <pc:sldMk cId="0" sldId="286"/>
            <ac:spMk id="2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2" v="56911" actId="947"/>
          <ac:spMkLst>
            <pc:docMk/>
            <pc:sldMk cId="0" sldId="286"/>
            <ac:spMk id="2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2" v="56907" actId="947"/>
          <ac:spMkLst>
            <pc:docMk/>
            <pc:sldMk cId="0" sldId="286"/>
            <ac:spMk id="2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1" v="56903" actId="947"/>
          <ac:spMkLst>
            <pc:docMk/>
            <pc:sldMk cId="0" sldId="286"/>
            <ac:spMk id="2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1" v="56899" actId="947"/>
          <ac:spMkLst>
            <pc:docMk/>
            <pc:sldMk cId="0" sldId="286"/>
            <ac:spMk id="2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20" v="56895" actId="947"/>
          <ac:spMkLst>
            <pc:docMk/>
            <pc:sldMk cId="0" sldId="286"/>
            <ac:spMk id="2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9" v="56891" actId="947"/>
          <ac:spMkLst>
            <pc:docMk/>
            <pc:sldMk cId="0" sldId="286"/>
            <ac:spMk id="2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9" v="56887" actId="947"/>
          <ac:spMkLst>
            <pc:docMk/>
            <pc:sldMk cId="0" sldId="286"/>
            <ac:spMk id="2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8" v="56883" actId="947"/>
          <ac:spMkLst>
            <pc:docMk/>
            <pc:sldMk cId="0" sldId="286"/>
            <ac:spMk id="2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8" v="56879" actId="947"/>
          <ac:spMkLst>
            <pc:docMk/>
            <pc:sldMk cId="0" sldId="286"/>
            <ac:spMk id="2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7" v="56875" actId="947"/>
          <ac:spMkLst>
            <pc:docMk/>
            <pc:sldMk cId="0" sldId="286"/>
            <ac:spMk id="2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7" v="56871" actId="947"/>
          <ac:spMkLst>
            <pc:docMk/>
            <pc:sldMk cId="0" sldId="286"/>
            <ac:spMk id="2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6" v="56867" actId="947"/>
          <ac:spMkLst>
            <pc:docMk/>
            <pc:sldMk cId="0" sldId="286"/>
            <ac:spMk id="2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6" v="56863" actId="947"/>
          <ac:spMkLst>
            <pc:docMk/>
            <pc:sldMk cId="0" sldId="286"/>
            <ac:spMk id="2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4" v="56859" actId="947"/>
          <ac:spMkLst>
            <pc:docMk/>
            <pc:sldMk cId="0" sldId="286"/>
            <ac:spMk id="2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4" v="56855" actId="947"/>
          <ac:spMkLst>
            <pc:docMk/>
            <pc:sldMk cId="0" sldId="286"/>
            <ac:spMk id="2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3" v="56851" actId="947"/>
          <ac:spMkLst>
            <pc:docMk/>
            <pc:sldMk cId="0" sldId="286"/>
            <ac:spMk id="2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3" v="56847" actId="947"/>
          <ac:spMkLst>
            <pc:docMk/>
            <pc:sldMk cId="0" sldId="286"/>
            <ac:spMk id="2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2" v="56843" actId="947"/>
          <ac:spMkLst>
            <pc:docMk/>
            <pc:sldMk cId="0" sldId="286"/>
            <ac:spMk id="2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2" v="56839" actId="947"/>
          <ac:spMkLst>
            <pc:docMk/>
            <pc:sldMk cId="0" sldId="286"/>
            <ac:spMk id="2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1" v="56835" actId="947"/>
          <ac:spMkLst>
            <pc:docMk/>
            <pc:sldMk cId="0" sldId="286"/>
            <ac:spMk id="2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1" v="56831" actId="947"/>
          <ac:spMkLst>
            <pc:docMk/>
            <pc:sldMk cId="0" sldId="286"/>
            <ac:spMk id="2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10" v="56827" actId="947"/>
          <ac:spMkLst>
            <pc:docMk/>
            <pc:sldMk cId="0" sldId="286"/>
            <ac:spMk id="2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9" v="56823" actId="947"/>
          <ac:spMkLst>
            <pc:docMk/>
            <pc:sldMk cId="0" sldId="286"/>
            <ac:spMk id="2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9" v="56819" actId="947"/>
          <ac:spMkLst>
            <pc:docMk/>
            <pc:sldMk cId="0" sldId="286"/>
            <ac:spMk id="2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8" v="56815" actId="947"/>
          <ac:spMkLst>
            <pc:docMk/>
            <pc:sldMk cId="0" sldId="286"/>
            <ac:spMk id="2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8" v="56811" actId="947"/>
          <ac:spMkLst>
            <pc:docMk/>
            <pc:sldMk cId="0" sldId="286"/>
            <ac:spMk id="2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7" v="56807" actId="947"/>
          <ac:spMkLst>
            <pc:docMk/>
            <pc:sldMk cId="0" sldId="286"/>
            <ac:spMk id="2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7" v="56803" actId="947"/>
          <ac:spMkLst>
            <pc:docMk/>
            <pc:sldMk cId="0" sldId="286"/>
            <ac:spMk id="2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6" v="56799" actId="947"/>
          <ac:spMkLst>
            <pc:docMk/>
            <pc:sldMk cId="0" sldId="286"/>
            <ac:spMk id="2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6" v="56795" actId="947"/>
          <ac:spMkLst>
            <pc:docMk/>
            <pc:sldMk cId="0" sldId="286"/>
            <ac:spMk id="2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5" v="56791" actId="947"/>
          <ac:spMkLst>
            <pc:docMk/>
            <pc:sldMk cId="0" sldId="286"/>
            <ac:spMk id="2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4" v="56787" actId="947"/>
          <ac:spMkLst>
            <pc:docMk/>
            <pc:sldMk cId="0" sldId="286"/>
            <ac:spMk id="2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4" v="56783" actId="947"/>
          <ac:spMkLst>
            <pc:docMk/>
            <pc:sldMk cId="0" sldId="286"/>
            <ac:spMk id="2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3" v="56779" actId="947"/>
          <ac:spMkLst>
            <pc:docMk/>
            <pc:sldMk cId="0" sldId="286"/>
            <ac:spMk id="2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3" v="56775" actId="947"/>
          <ac:spMkLst>
            <pc:docMk/>
            <pc:sldMk cId="0" sldId="286"/>
            <ac:spMk id="2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2" v="56771" actId="947"/>
          <ac:spMkLst>
            <pc:docMk/>
            <pc:sldMk cId="0" sldId="286"/>
            <ac:spMk id="2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2" v="56767" actId="947"/>
          <ac:spMkLst>
            <pc:docMk/>
            <pc:sldMk cId="0" sldId="286"/>
            <ac:spMk id="2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1" v="56763" actId="947"/>
          <ac:spMkLst>
            <pc:docMk/>
            <pc:sldMk cId="0" sldId="286"/>
            <ac:spMk id="2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1" v="56759" actId="947"/>
          <ac:spMkLst>
            <pc:docMk/>
            <pc:sldMk cId="0" sldId="286"/>
            <ac:spMk id="2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900" v="56755" actId="947"/>
          <ac:spMkLst>
            <pc:docMk/>
            <pc:sldMk cId="0" sldId="286"/>
            <ac:spMk id="2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9" v="56751" actId="947"/>
          <ac:spMkLst>
            <pc:docMk/>
            <pc:sldMk cId="0" sldId="286"/>
            <ac:spMk id="2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9" v="56747" actId="947"/>
          <ac:spMkLst>
            <pc:docMk/>
            <pc:sldMk cId="0" sldId="286"/>
            <ac:spMk id="2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8" v="56743" actId="947"/>
          <ac:spMkLst>
            <pc:docMk/>
            <pc:sldMk cId="0" sldId="286"/>
            <ac:spMk id="2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8" v="56739" actId="947"/>
          <ac:spMkLst>
            <pc:docMk/>
            <pc:sldMk cId="0" sldId="286"/>
            <ac:spMk id="2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7" v="56735" actId="947"/>
          <ac:spMkLst>
            <pc:docMk/>
            <pc:sldMk cId="0" sldId="286"/>
            <ac:spMk id="2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7" v="56731" actId="947"/>
          <ac:spMkLst>
            <pc:docMk/>
            <pc:sldMk cId="0" sldId="286"/>
            <ac:spMk id="2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6" v="56727" actId="947"/>
          <ac:spMkLst>
            <pc:docMk/>
            <pc:sldMk cId="0" sldId="286"/>
            <ac:spMk id="2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6" v="56723" actId="947"/>
          <ac:spMkLst>
            <pc:docMk/>
            <pc:sldMk cId="0" sldId="286"/>
            <ac:spMk id="2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5" v="56719" actId="947"/>
          <ac:spMkLst>
            <pc:docMk/>
            <pc:sldMk cId="0" sldId="286"/>
            <ac:spMk id="2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4" v="56715" actId="947"/>
          <ac:spMkLst>
            <pc:docMk/>
            <pc:sldMk cId="0" sldId="286"/>
            <ac:spMk id="2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4" v="56711" actId="947"/>
          <ac:spMkLst>
            <pc:docMk/>
            <pc:sldMk cId="0" sldId="286"/>
            <ac:spMk id="2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3" v="56707" actId="947"/>
          <ac:spMkLst>
            <pc:docMk/>
            <pc:sldMk cId="0" sldId="286"/>
            <ac:spMk id="2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3" v="56703" actId="947"/>
          <ac:spMkLst>
            <pc:docMk/>
            <pc:sldMk cId="0" sldId="286"/>
            <ac:spMk id="2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2" v="56699" actId="947"/>
          <ac:spMkLst>
            <pc:docMk/>
            <pc:sldMk cId="0" sldId="286"/>
            <ac:spMk id="2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2" v="56695" actId="947"/>
          <ac:spMkLst>
            <pc:docMk/>
            <pc:sldMk cId="0" sldId="286"/>
            <ac:spMk id="2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1" v="56691" actId="947"/>
          <ac:spMkLst>
            <pc:docMk/>
            <pc:sldMk cId="0" sldId="286"/>
            <ac:spMk id="2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0" v="56687" actId="947"/>
          <ac:spMkLst>
            <pc:docMk/>
            <pc:sldMk cId="0" sldId="286"/>
            <ac:spMk id="2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90" v="56683" actId="947"/>
          <ac:spMkLst>
            <pc:docMk/>
            <pc:sldMk cId="0" sldId="286"/>
            <ac:spMk id="2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9" v="56679" actId="947"/>
          <ac:spMkLst>
            <pc:docMk/>
            <pc:sldMk cId="0" sldId="286"/>
            <ac:spMk id="2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9" v="56675" actId="947"/>
          <ac:spMkLst>
            <pc:docMk/>
            <pc:sldMk cId="0" sldId="286"/>
            <ac:spMk id="2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8" v="56671" actId="947"/>
          <ac:spMkLst>
            <pc:docMk/>
            <pc:sldMk cId="0" sldId="286"/>
            <ac:spMk id="2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8" v="56667" actId="947"/>
          <ac:spMkLst>
            <pc:docMk/>
            <pc:sldMk cId="0" sldId="286"/>
            <ac:spMk id="2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7" v="56663" actId="947"/>
          <ac:spMkLst>
            <pc:docMk/>
            <pc:sldMk cId="0" sldId="286"/>
            <ac:spMk id="2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6" v="56659" actId="947"/>
          <ac:spMkLst>
            <pc:docMk/>
            <pc:sldMk cId="0" sldId="286"/>
            <ac:spMk id="2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6" v="56655" actId="947"/>
          <ac:spMkLst>
            <pc:docMk/>
            <pc:sldMk cId="0" sldId="286"/>
            <ac:spMk id="2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5" v="56651" actId="947"/>
          <ac:spMkLst>
            <pc:docMk/>
            <pc:sldMk cId="0" sldId="286"/>
            <ac:spMk id="2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5" v="56647" actId="947"/>
          <ac:spMkLst>
            <pc:docMk/>
            <pc:sldMk cId="0" sldId="286"/>
            <ac:spMk id="2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4" v="56643" actId="947"/>
          <ac:spMkLst>
            <pc:docMk/>
            <pc:sldMk cId="0" sldId="286"/>
            <ac:spMk id="2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4" v="56639" actId="947"/>
          <ac:spMkLst>
            <pc:docMk/>
            <pc:sldMk cId="0" sldId="286"/>
            <ac:spMk id="2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3" v="56635" actId="947"/>
          <ac:spMkLst>
            <pc:docMk/>
            <pc:sldMk cId="0" sldId="286"/>
            <ac:spMk id="2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2" v="56631" actId="947"/>
          <ac:spMkLst>
            <pc:docMk/>
            <pc:sldMk cId="0" sldId="286"/>
            <ac:spMk id="2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2" v="56627" actId="947"/>
          <ac:spMkLst>
            <pc:docMk/>
            <pc:sldMk cId="0" sldId="286"/>
            <ac:spMk id="2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1" v="56623" actId="947"/>
          <ac:spMkLst>
            <pc:docMk/>
            <pc:sldMk cId="0" sldId="286"/>
            <ac:spMk id="2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1" v="56619" actId="947"/>
          <ac:spMkLst>
            <pc:docMk/>
            <pc:sldMk cId="0" sldId="286"/>
            <ac:spMk id="2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0" v="56615" actId="947"/>
          <ac:spMkLst>
            <pc:docMk/>
            <pc:sldMk cId="0" sldId="286"/>
            <ac:spMk id="2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80" v="56611" actId="947"/>
          <ac:spMkLst>
            <pc:docMk/>
            <pc:sldMk cId="0" sldId="286"/>
            <ac:spMk id="2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9" v="56607" actId="947"/>
          <ac:spMkLst>
            <pc:docMk/>
            <pc:sldMk cId="0" sldId="286"/>
            <ac:spMk id="2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8" v="56603" actId="947"/>
          <ac:spMkLst>
            <pc:docMk/>
            <pc:sldMk cId="0" sldId="286"/>
            <ac:spMk id="2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8" v="56599" actId="947"/>
          <ac:spMkLst>
            <pc:docMk/>
            <pc:sldMk cId="0" sldId="286"/>
            <ac:spMk id="2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7" v="56595" actId="947"/>
          <ac:spMkLst>
            <pc:docMk/>
            <pc:sldMk cId="0" sldId="286"/>
            <ac:spMk id="2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6" v="56591" actId="947"/>
          <ac:spMkLst>
            <pc:docMk/>
            <pc:sldMk cId="0" sldId="286"/>
            <ac:spMk id="2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6" v="56587" actId="947"/>
          <ac:spMkLst>
            <pc:docMk/>
            <pc:sldMk cId="0" sldId="286"/>
            <ac:spMk id="2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5" v="56583" actId="947"/>
          <ac:spMkLst>
            <pc:docMk/>
            <pc:sldMk cId="0" sldId="286"/>
            <ac:spMk id="2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5" v="56579" actId="947"/>
          <ac:spMkLst>
            <pc:docMk/>
            <pc:sldMk cId="0" sldId="286"/>
            <ac:spMk id="2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4" v="56575" actId="947"/>
          <ac:spMkLst>
            <pc:docMk/>
            <pc:sldMk cId="0" sldId="286"/>
            <ac:spMk id="2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4" v="56571" actId="947"/>
          <ac:spMkLst>
            <pc:docMk/>
            <pc:sldMk cId="0" sldId="286"/>
            <ac:spMk id="2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3" v="56567" actId="947"/>
          <ac:spMkLst>
            <pc:docMk/>
            <pc:sldMk cId="0" sldId="286"/>
            <ac:spMk id="2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3" v="56563" actId="947"/>
          <ac:spMkLst>
            <pc:docMk/>
            <pc:sldMk cId="0" sldId="286"/>
            <ac:spMk id="2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2" v="56559" actId="947"/>
          <ac:spMkLst>
            <pc:docMk/>
            <pc:sldMk cId="0" sldId="286"/>
            <ac:spMk id="2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1" v="56555" actId="947"/>
          <ac:spMkLst>
            <pc:docMk/>
            <pc:sldMk cId="0" sldId="286"/>
            <ac:spMk id="2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1" v="56551" actId="947"/>
          <ac:spMkLst>
            <pc:docMk/>
            <pc:sldMk cId="0" sldId="286"/>
            <ac:spMk id="2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0" v="56547" actId="947"/>
          <ac:spMkLst>
            <pc:docMk/>
            <pc:sldMk cId="0" sldId="286"/>
            <ac:spMk id="2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70" v="56543" actId="947"/>
          <ac:spMkLst>
            <pc:docMk/>
            <pc:sldMk cId="0" sldId="286"/>
            <ac:spMk id="2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9" v="56539" actId="947"/>
          <ac:spMkLst>
            <pc:docMk/>
            <pc:sldMk cId="0" sldId="286"/>
            <ac:spMk id="2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9" v="56535" actId="947"/>
          <ac:spMkLst>
            <pc:docMk/>
            <pc:sldMk cId="0" sldId="286"/>
            <ac:spMk id="2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8" v="56531" actId="947"/>
          <ac:spMkLst>
            <pc:docMk/>
            <pc:sldMk cId="0" sldId="286"/>
            <ac:spMk id="2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8" v="56527" actId="947"/>
          <ac:spMkLst>
            <pc:docMk/>
            <pc:sldMk cId="0" sldId="286"/>
            <ac:spMk id="2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7" v="56523" actId="947"/>
          <ac:spMkLst>
            <pc:docMk/>
            <pc:sldMk cId="0" sldId="286"/>
            <ac:spMk id="2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6" v="56519" actId="947"/>
          <ac:spMkLst>
            <pc:docMk/>
            <pc:sldMk cId="0" sldId="286"/>
            <ac:spMk id="2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6" v="56515" actId="947"/>
          <ac:spMkLst>
            <pc:docMk/>
            <pc:sldMk cId="0" sldId="286"/>
            <ac:spMk id="2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5" v="56511" actId="947"/>
          <ac:spMkLst>
            <pc:docMk/>
            <pc:sldMk cId="0" sldId="286"/>
            <ac:spMk id="2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5" v="56507" actId="947"/>
          <ac:spMkLst>
            <pc:docMk/>
            <pc:sldMk cId="0" sldId="286"/>
            <ac:spMk id="2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4" v="56503" actId="947"/>
          <ac:spMkLst>
            <pc:docMk/>
            <pc:sldMk cId="0" sldId="286"/>
            <ac:spMk id="2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4" v="56499" actId="947"/>
          <ac:spMkLst>
            <pc:docMk/>
            <pc:sldMk cId="0" sldId="286"/>
            <ac:spMk id="2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3" v="56495" actId="947"/>
          <ac:spMkLst>
            <pc:docMk/>
            <pc:sldMk cId="0" sldId="286"/>
            <ac:spMk id="2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3" v="56491" actId="947"/>
          <ac:spMkLst>
            <pc:docMk/>
            <pc:sldMk cId="0" sldId="286"/>
            <ac:spMk id="2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2" v="56487" actId="947"/>
          <ac:spMkLst>
            <pc:docMk/>
            <pc:sldMk cId="0" sldId="286"/>
            <ac:spMk id="2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2" v="56483" actId="947"/>
          <ac:spMkLst>
            <pc:docMk/>
            <pc:sldMk cId="0" sldId="286"/>
            <ac:spMk id="2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1" v="56479" actId="947"/>
          <ac:spMkLst>
            <pc:docMk/>
            <pc:sldMk cId="0" sldId="286"/>
            <ac:spMk id="2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0" v="56475" actId="947"/>
          <ac:spMkLst>
            <pc:docMk/>
            <pc:sldMk cId="0" sldId="286"/>
            <ac:spMk id="2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60" v="56471" actId="947"/>
          <ac:spMkLst>
            <pc:docMk/>
            <pc:sldMk cId="0" sldId="286"/>
            <ac:spMk id="2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9" v="56467" actId="947"/>
          <ac:spMkLst>
            <pc:docMk/>
            <pc:sldMk cId="0" sldId="286"/>
            <ac:spMk id="2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9" v="56463" actId="947"/>
          <ac:spMkLst>
            <pc:docMk/>
            <pc:sldMk cId="0" sldId="286"/>
            <ac:spMk id="2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8" v="56459" actId="947"/>
          <ac:spMkLst>
            <pc:docMk/>
            <pc:sldMk cId="0" sldId="286"/>
            <ac:spMk id="2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8" v="56455" actId="947"/>
          <ac:spMkLst>
            <pc:docMk/>
            <pc:sldMk cId="0" sldId="286"/>
            <ac:spMk id="2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7" v="56451" actId="947"/>
          <ac:spMkLst>
            <pc:docMk/>
            <pc:sldMk cId="0" sldId="286"/>
            <ac:spMk id="2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7" v="56447" actId="947"/>
          <ac:spMkLst>
            <pc:docMk/>
            <pc:sldMk cId="0" sldId="286"/>
            <ac:spMk id="2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6" v="56443" actId="947"/>
          <ac:spMkLst>
            <pc:docMk/>
            <pc:sldMk cId="0" sldId="286"/>
            <ac:spMk id="2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6" v="56439" actId="947"/>
          <ac:spMkLst>
            <pc:docMk/>
            <pc:sldMk cId="0" sldId="286"/>
            <ac:spMk id="2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5" v="56435" actId="947"/>
          <ac:spMkLst>
            <pc:docMk/>
            <pc:sldMk cId="0" sldId="286"/>
            <ac:spMk id="2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4" v="56431" actId="947"/>
          <ac:spMkLst>
            <pc:docMk/>
            <pc:sldMk cId="0" sldId="286"/>
            <ac:spMk id="2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4" v="56427" actId="947"/>
          <ac:spMkLst>
            <pc:docMk/>
            <pc:sldMk cId="0" sldId="286"/>
            <ac:spMk id="2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3" v="56423" actId="947"/>
          <ac:spMkLst>
            <pc:docMk/>
            <pc:sldMk cId="0" sldId="286"/>
            <ac:spMk id="2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2" v="56419" actId="947"/>
          <ac:spMkLst>
            <pc:docMk/>
            <pc:sldMk cId="0" sldId="286"/>
            <ac:spMk id="2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2" v="56415" actId="947"/>
          <ac:spMkLst>
            <pc:docMk/>
            <pc:sldMk cId="0" sldId="286"/>
            <ac:spMk id="2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1" v="56411" actId="947"/>
          <ac:spMkLst>
            <pc:docMk/>
            <pc:sldMk cId="0" sldId="286"/>
            <ac:spMk id="2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1" v="56407" actId="947"/>
          <ac:spMkLst>
            <pc:docMk/>
            <pc:sldMk cId="0" sldId="286"/>
            <ac:spMk id="2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50" v="56403" actId="947"/>
          <ac:spMkLst>
            <pc:docMk/>
            <pc:sldMk cId="0" sldId="286"/>
            <ac:spMk id="2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9" v="56399" actId="947"/>
          <ac:spMkLst>
            <pc:docMk/>
            <pc:sldMk cId="0" sldId="286"/>
            <ac:spMk id="2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9" v="56395" actId="947"/>
          <ac:spMkLst>
            <pc:docMk/>
            <pc:sldMk cId="0" sldId="286"/>
            <ac:spMk id="2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8" v="56391" actId="947"/>
          <ac:spMkLst>
            <pc:docMk/>
            <pc:sldMk cId="0" sldId="286"/>
            <ac:spMk id="2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8" v="56387" actId="947"/>
          <ac:spMkLst>
            <pc:docMk/>
            <pc:sldMk cId="0" sldId="286"/>
            <ac:spMk id="2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7" v="56383" actId="947"/>
          <ac:spMkLst>
            <pc:docMk/>
            <pc:sldMk cId="0" sldId="286"/>
            <ac:spMk id="2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7" v="56379" actId="947"/>
          <ac:spMkLst>
            <pc:docMk/>
            <pc:sldMk cId="0" sldId="286"/>
            <ac:spMk id="2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6" v="56375" actId="947"/>
          <ac:spMkLst>
            <pc:docMk/>
            <pc:sldMk cId="0" sldId="286"/>
            <ac:spMk id="2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6" v="56371" actId="947"/>
          <ac:spMkLst>
            <pc:docMk/>
            <pc:sldMk cId="0" sldId="286"/>
            <ac:spMk id="2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5" v="56367" actId="947"/>
          <ac:spMkLst>
            <pc:docMk/>
            <pc:sldMk cId="0" sldId="286"/>
            <ac:spMk id="2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5" v="56363" actId="947"/>
          <ac:spMkLst>
            <pc:docMk/>
            <pc:sldMk cId="0" sldId="286"/>
            <ac:spMk id="2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4" v="56359" actId="947"/>
          <ac:spMkLst>
            <pc:docMk/>
            <pc:sldMk cId="0" sldId="286"/>
            <ac:spMk id="2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3" v="56355" actId="947"/>
          <ac:spMkLst>
            <pc:docMk/>
            <pc:sldMk cId="0" sldId="286"/>
            <ac:spMk id="2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3" v="56351" actId="947"/>
          <ac:spMkLst>
            <pc:docMk/>
            <pc:sldMk cId="0" sldId="286"/>
            <ac:spMk id="2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2" v="56347" actId="947"/>
          <ac:spMkLst>
            <pc:docMk/>
            <pc:sldMk cId="0" sldId="286"/>
            <ac:spMk id="2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2" v="56343" actId="947"/>
          <ac:spMkLst>
            <pc:docMk/>
            <pc:sldMk cId="0" sldId="286"/>
            <ac:spMk id="2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1" v="56339" actId="947"/>
          <ac:spMkLst>
            <pc:docMk/>
            <pc:sldMk cId="0" sldId="286"/>
            <ac:spMk id="2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1" v="56335" actId="947"/>
          <ac:spMkLst>
            <pc:docMk/>
            <pc:sldMk cId="0" sldId="286"/>
            <ac:spMk id="2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40" v="56331" actId="947"/>
          <ac:spMkLst>
            <pc:docMk/>
            <pc:sldMk cId="0" sldId="286"/>
            <ac:spMk id="2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9" v="56327" actId="947"/>
          <ac:spMkLst>
            <pc:docMk/>
            <pc:sldMk cId="0" sldId="286"/>
            <ac:spMk id="2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9" v="56323" actId="947"/>
          <ac:spMkLst>
            <pc:docMk/>
            <pc:sldMk cId="0" sldId="286"/>
            <ac:spMk id="2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8" v="56319" actId="947"/>
          <ac:spMkLst>
            <pc:docMk/>
            <pc:sldMk cId="0" sldId="286"/>
            <ac:spMk id="2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8" v="56315" actId="947"/>
          <ac:spMkLst>
            <pc:docMk/>
            <pc:sldMk cId="0" sldId="286"/>
            <ac:spMk id="2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7" v="56311" actId="947"/>
          <ac:spMkLst>
            <pc:docMk/>
            <pc:sldMk cId="0" sldId="286"/>
            <ac:spMk id="2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7" v="56307" actId="947"/>
          <ac:spMkLst>
            <pc:docMk/>
            <pc:sldMk cId="0" sldId="286"/>
            <ac:spMk id="2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6" v="56303" actId="947"/>
          <ac:spMkLst>
            <pc:docMk/>
            <pc:sldMk cId="0" sldId="286"/>
            <ac:spMk id="2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6" v="56299" actId="947"/>
          <ac:spMkLst>
            <pc:docMk/>
            <pc:sldMk cId="0" sldId="286"/>
            <ac:spMk id="2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5" v="56295" actId="947"/>
          <ac:spMkLst>
            <pc:docMk/>
            <pc:sldMk cId="0" sldId="286"/>
            <ac:spMk id="2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5" v="56291" actId="947"/>
          <ac:spMkLst>
            <pc:docMk/>
            <pc:sldMk cId="0" sldId="286"/>
            <ac:spMk id="2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4" v="56287" actId="947"/>
          <ac:spMkLst>
            <pc:docMk/>
            <pc:sldMk cId="0" sldId="286"/>
            <ac:spMk id="2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3" v="56283" actId="947"/>
          <ac:spMkLst>
            <pc:docMk/>
            <pc:sldMk cId="0" sldId="286"/>
            <ac:spMk id="2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3" v="56279" actId="947"/>
          <ac:spMkLst>
            <pc:docMk/>
            <pc:sldMk cId="0" sldId="286"/>
            <ac:spMk id="2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2" v="56275" actId="947"/>
          <ac:spMkLst>
            <pc:docMk/>
            <pc:sldMk cId="0" sldId="286"/>
            <ac:spMk id="2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2" v="56271" actId="947"/>
          <ac:spMkLst>
            <pc:docMk/>
            <pc:sldMk cId="0" sldId="286"/>
            <ac:spMk id="2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1" v="56267" actId="947"/>
          <ac:spMkLst>
            <pc:docMk/>
            <pc:sldMk cId="0" sldId="286"/>
            <ac:spMk id="2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0" v="56263" actId="947"/>
          <ac:spMkLst>
            <pc:docMk/>
            <pc:sldMk cId="0" sldId="286"/>
            <ac:spMk id="2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30" v="56259" actId="947"/>
          <ac:spMkLst>
            <pc:docMk/>
            <pc:sldMk cId="0" sldId="286"/>
            <ac:spMk id="2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9" v="56255" actId="947"/>
          <ac:spMkLst>
            <pc:docMk/>
            <pc:sldMk cId="0" sldId="286"/>
            <ac:spMk id="2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9" v="56251" actId="947"/>
          <ac:spMkLst>
            <pc:docMk/>
            <pc:sldMk cId="0" sldId="286"/>
            <ac:spMk id="2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8" v="56247" actId="947"/>
          <ac:spMkLst>
            <pc:docMk/>
            <pc:sldMk cId="0" sldId="286"/>
            <ac:spMk id="2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8" v="56243" actId="947"/>
          <ac:spMkLst>
            <pc:docMk/>
            <pc:sldMk cId="0" sldId="286"/>
            <ac:spMk id="27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7" v="56239" actId="947"/>
          <ac:spMkLst>
            <pc:docMk/>
            <pc:sldMk cId="0" sldId="286"/>
            <ac:spMk id="2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7" v="56235" actId="947"/>
          <ac:spMkLst>
            <pc:docMk/>
            <pc:sldMk cId="0" sldId="286"/>
            <ac:spMk id="2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6" v="56231" actId="947"/>
          <ac:spMkLst>
            <pc:docMk/>
            <pc:sldMk cId="0" sldId="286"/>
            <ac:spMk id="2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5" v="56227" actId="947"/>
          <ac:spMkLst>
            <pc:docMk/>
            <pc:sldMk cId="0" sldId="286"/>
            <ac:spMk id="2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5" v="56223" actId="947"/>
          <ac:spMkLst>
            <pc:docMk/>
            <pc:sldMk cId="0" sldId="286"/>
            <ac:spMk id="2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4" v="56219" actId="947"/>
          <ac:spMkLst>
            <pc:docMk/>
            <pc:sldMk cId="0" sldId="286"/>
            <ac:spMk id="2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4" v="56215" actId="947"/>
          <ac:spMkLst>
            <pc:docMk/>
            <pc:sldMk cId="0" sldId="286"/>
            <ac:spMk id="2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3" v="56211" actId="947"/>
          <ac:spMkLst>
            <pc:docMk/>
            <pc:sldMk cId="0" sldId="286"/>
            <ac:spMk id="2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3" v="56207" actId="947"/>
          <ac:spMkLst>
            <pc:docMk/>
            <pc:sldMk cId="0" sldId="286"/>
            <ac:spMk id="2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2" v="56203" actId="947"/>
          <ac:spMkLst>
            <pc:docMk/>
            <pc:sldMk cId="0" sldId="286"/>
            <ac:spMk id="2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2" v="56199" actId="947"/>
          <ac:spMkLst>
            <pc:docMk/>
            <pc:sldMk cId="0" sldId="286"/>
            <ac:spMk id="2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1" v="56195" actId="947"/>
          <ac:spMkLst>
            <pc:docMk/>
            <pc:sldMk cId="0" sldId="286"/>
            <ac:spMk id="2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0" v="56191" actId="947"/>
          <ac:spMkLst>
            <pc:docMk/>
            <pc:sldMk cId="0" sldId="286"/>
            <ac:spMk id="2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20" v="56187" actId="947"/>
          <ac:spMkLst>
            <pc:docMk/>
            <pc:sldMk cId="0" sldId="286"/>
            <ac:spMk id="2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9" v="56183" actId="947"/>
          <ac:spMkLst>
            <pc:docMk/>
            <pc:sldMk cId="0" sldId="286"/>
            <ac:spMk id="2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9" v="56179" actId="947"/>
          <ac:spMkLst>
            <pc:docMk/>
            <pc:sldMk cId="0" sldId="286"/>
            <ac:spMk id="2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8" v="56175" actId="947"/>
          <ac:spMkLst>
            <pc:docMk/>
            <pc:sldMk cId="0" sldId="286"/>
            <ac:spMk id="2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8" v="56171" actId="947"/>
          <ac:spMkLst>
            <pc:docMk/>
            <pc:sldMk cId="0" sldId="286"/>
            <ac:spMk id="2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7" v="56167" actId="947"/>
          <ac:spMkLst>
            <pc:docMk/>
            <pc:sldMk cId="0" sldId="286"/>
            <ac:spMk id="2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7" v="56163" actId="947"/>
          <ac:spMkLst>
            <pc:docMk/>
            <pc:sldMk cId="0" sldId="286"/>
            <ac:spMk id="2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6" v="56159" actId="947"/>
          <ac:spMkLst>
            <pc:docMk/>
            <pc:sldMk cId="0" sldId="286"/>
            <ac:spMk id="2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5" v="56155" actId="947"/>
          <ac:spMkLst>
            <pc:docMk/>
            <pc:sldMk cId="0" sldId="286"/>
            <ac:spMk id="2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4" v="56151" actId="947"/>
          <ac:spMkLst>
            <pc:docMk/>
            <pc:sldMk cId="0" sldId="286"/>
            <ac:spMk id="2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4" v="56147" actId="947"/>
          <ac:spMkLst>
            <pc:docMk/>
            <pc:sldMk cId="0" sldId="286"/>
            <ac:spMk id="2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3" v="56143" actId="947"/>
          <ac:spMkLst>
            <pc:docMk/>
            <pc:sldMk cId="0" sldId="286"/>
            <ac:spMk id="2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3" v="56139" actId="947"/>
          <ac:spMkLst>
            <pc:docMk/>
            <pc:sldMk cId="0" sldId="286"/>
            <ac:spMk id="2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2" v="56135" actId="947"/>
          <ac:spMkLst>
            <pc:docMk/>
            <pc:sldMk cId="0" sldId="286"/>
            <ac:spMk id="2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2" v="56131" actId="947"/>
          <ac:spMkLst>
            <pc:docMk/>
            <pc:sldMk cId="0" sldId="286"/>
            <ac:spMk id="2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1" v="56127" actId="947"/>
          <ac:spMkLst>
            <pc:docMk/>
            <pc:sldMk cId="0" sldId="286"/>
            <ac:spMk id="2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1" v="56123" actId="947"/>
          <ac:spMkLst>
            <pc:docMk/>
            <pc:sldMk cId="0" sldId="286"/>
            <ac:spMk id="2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10" v="56119" actId="947"/>
          <ac:spMkLst>
            <pc:docMk/>
            <pc:sldMk cId="0" sldId="286"/>
            <ac:spMk id="2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9" v="56115" actId="947"/>
          <ac:spMkLst>
            <pc:docMk/>
            <pc:sldMk cId="0" sldId="286"/>
            <ac:spMk id="2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9" v="56111" actId="947"/>
          <ac:spMkLst>
            <pc:docMk/>
            <pc:sldMk cId="0" sldId="286"/>
            <ac:spMk id="2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8" v="56107" actId="947"/>
          <ac:spMkLst>
            <pc:docMk/>
            <pc:sldMk cId="0" sldId="286"/>
            <ac:spMk id="2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8" v="56103" actId="947"/>
          <ac:spMkLst>
            <pc:docMk/>
            <pc:sldMk cId="0" sldId="286"/>
            <ac:spMk id="2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7" v="56099" actId="947"/>
          <ac:spMkLst>
            <pc:docMk/>
            <pc:sldMk cId="0" sldId="286"/>
            <ac:spMk id="2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6" v="56095" actId="947"/>
          <ac:spMkLst>
            <pc:docMk/>
            <pc:sldMk cId="0" sldId="286"/>
            <ac:spMk id="2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6" v="56091" actId="947"/>
          <ac:spMkLst>
            <pc:docMk/>
            <pc:sldMk cId="0" sldId="286"/>
            <ac:spMk id="2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5" v="56087" actId="947"/>
          <ac:spMkLst>
            <pc:docMk/>
            <pc:sldMk cId="0" sldId="286"/>
            <ac:spMk id="2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5" v="56083" actId="947"/>
          <ac:spMkLst>
            <pc:docMk/>
            <pc:sldMk cId="0" sldId="286"/>
            <ac:spMk id="2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4" v="56079" actId="947"/>
          <ac:spMkLst>
            <pc:docMk/>
            <pc:sldMk cId="0" sldId="286"/>
            <ac:spMk id="2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4" v="56075" actId="947"/>
          <ac:spMkLst>
            <pc:docMk/>
            <pc:sldMk cId="0" sldId="286"/>
            <ac:spMk id="2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3" v="56071" actId="947"/>
          <ac:spMkLst>
            <pc:docMk/>
            <pc:sldMk cId="0" sldId="286"/>
            <ac:spMk id="2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2" v="56067" actId="947"/>
          <ac:spMkLst>
            <pc:docMk/>
            <pc:sldMk cId="0" sldId="286"/>
            <ac:spMk id="2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2" v="56063" actId="947"/>
          <ac:spMkLst>
            <pc:docMk/>
            <pc:sldMk cId="0" sldId="286"/>
            <ac:spMk id="2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1" v="56059" actId="947"/>
          <ac:spMkLst>
            <pc:docMk/>
            <pc:sldMk cId="0" sldId="286"/>
            <ac:spMk id="2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1" v="56055" actId="947"/>
          <ac:spMkLst>
            <pc:docMk/>
            <pc:sldMk cId="0" sldId="286"/>
            <ac:spMk id="2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0" v="56051" actId="947"/>
          <ac:spMkLst>
            <pc:docMk/>
            <pc:sldMk cId="0" sldId="286"/>
            <ac:spMk id="2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800" v="56047" actId="947"/>
          <ac:spMkLst>
            <pc:docMk/>
            <pc:sldMk cId="0" sldId="286"/>
            <ac:spMk id="2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9" v="56043" actId="947"/>
          <ac:spMkLst>
            <pc:docMk/>
            <pc:sldMk cId="0" sldId="286"/>
            <ac:spMk id="2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8" v="56039" actId="947"/>
          <ac:spMkLst>
            <pc:docMk/>
            <pc:sldMk cId="0" sldId="286"/>
            <ac:spMk id="2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8" v="56035" actId="947"/>
          <ac:spMkLst>
            <pc:docMk/>
            <pc:sldMk cId="0" sldId="286"/>
            <ac:spMk id="2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7" v="56031" actId="947"/>
          <ac:spMkLst>
            <pc:docMk/>
            <pc:sldMk cId="0" sldId="286"/>
            <ac:spMk id="2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7" v="56027" actId="947"/>
          <ac:spMkLst>
            <pc:docMk/>
            <pc:sldMk cId="0" sldId="286"/>
            <ac:spMk id="2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6" v="56023" actId="947"/>
          <ac:spMkLst>
            <pc:docMk/>
            <pc:sldMk cId="0" sldId="286"/>
            <ac:spMk id="2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6" v="56019" actId="947"/>
          <ac:spMkLst>
            <pc:docMk/>
            <pc:sldMk cId="0" sldId="286"/>
            <ac:spMk id="2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5" v="56015" actId="947"/>
          <ac:spMkLst>
            <pc:docMk/>
            <pc:sldMk cId="0" sldId="286"/>
            <ac:spMk id="2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5" v="56011" actId="947"/>
          <ac:spMkLst>
            <pc:docMk/>
            <pc:sldMk cId="0" sldId="286"/>
            <ac:spMk id="2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4" v="56007" actId="947"/>
          <ac:spMkLst>
            <pc:docMk/>
            <pc:sldMk cId="0" sldId="286"/>
            <ac:spMk id="2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4" v="56003" actId="947"/>
          <ac:spMkLst>
            <pc:docMk/>
            <pc:sldMk cId="0" sldId="286"/>
            <ac:spMk id="2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3" v="55999" actId="947"/>
          <ac:spMkLst>
            <pc:docMk/>
            <pc:sldMk cId="0" sldId="286"/>
            <ac:spMk id="2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2" v="55995" actId="947"/>
          <ac:spMkLst>
            <pc:docMk/>
            <pc:sldMk cId="0" sldId="286"/>
            <ac:spMk id="2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2" v="55991" actId="947"/>
          <ac:spMkLst>
            <pc:docMk/>
            <pc:sldMk cId="0" sldId="286"/>
            <ac:spMk id="2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1" v="55987" actId="947"/>
          <ac:spMkLst>
            <pc:docMk/>
            <pc:sldMk cId="0" sldId="286"/>
            <ac:spMk id="2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1" v="55983" actId="947"/>
          <ac:spMkLst>
            <pc:docMk/>
            <pc:sldMk cId="0" sldId="286"/>
            <ac:spMk id="2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90" v="55979" actId="947"/>
          <ac:spMkLst>
            <pc:docMk/>
            <pc:sldMk cId="0" sldId="286"/>
            <ac:spMk id="2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9" v="55975" actId="947"/>
          <ac:spMkLst>
            <pc:docMk/>
            <pc:sldMk cId="0" sldId="286"/>
            <ac:spMk id="2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9" v="55971" actId="947"/>
          <ac:spMkLst>
            <pc:docMk/>
            <pc:sldMk cId="0" sldId="286"/>
            <ac:spMk id="2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8" v="55967" actId="947"/>
          <ac:spMkLst>
            <pc:docMk/>
            <pc:sldMk cId="0" sldId="286"/>
            <ac:spMk id="2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8" v="55963" actId="947"/>
          <ac:spMkLst>
            <pc:docMk/>
            <pc:sldMk cId="0" sldId="286"/>
            <ac:spMk id="2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7" v="55959" actId="947"/>
          <ac:spMkLst>
            <pc:docMk/>
            <pc:sldMk cId="0" sldId="286"/>
            <ac:spMk id="2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6" v="55955" actId="947"/>
          <ac:spMkLst>
            <pc:docMk/>
            <pc:sldMk cId="0" sldId="286"/>
            <ac:spMk id="2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6" v="55951" actId="947"/>
          <ac:spMkLst>
            <pc:docMk/>
            <pc:sldMk cId="0" sldId="286"/>
            <ac:spMk id="2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5" v="55947" actId="947"/>
          <ac:spMkLst>
            <pc:docMk/>
            <pc:sldMk cId="0" sldId="286"/>
            <ac:spMk id="2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5" v="55943" actId="947"/>
          <ac:spMkLst>
            <pc:docMk/>
            <pc:sldMk cId="0" sldId="286"/>
            <ac:spMk id="2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4" v="55939" actId="947"/>
          <ac:spMkLst>
            <pc:docMk/>
            <pc:sldMk cId="0" sldId="286"/>
            <ac:spMk id="2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4" v="55935" actId="947"/>
          <ac:spMkLst>
            <pc:docMk/>
            <pc:sldMk cId="0" sldId="286"/>
            <ac:spMk id="2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3" v="55931" actId="947"/>
          <ac:spMkLst>
            <pc:docMk/>
            <pc:sldMk cId="0" sldId="286"/>
            <ac:spMk id="2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2" v="55927" actId="947"/>
          <ac:spMkLst>
            <pc:docMk/>
            <pc:sldMk cId="0" sldId="286"/>
            <ac:spMk id="2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2" v="55923" actId="947"/>
          <ac:spMkLst>
            <pc:docMk/>
            <pc:sldMk cId="0" sldId="286"/>
            <ac:spMk id="2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1" v="55919" actId="947"/>
          <ac:spMkLst>
            <pc:docMk/>
            <pc:sldMk cId="0" sldId="286"/>
            <ac:spMk id="2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1" v="55915" actId="947"/>
          <ac:spMkLst>
            <pc:docMk/>
            <pc:sldMk cId="0" sldId="286"/>
            <ac:spMk id="2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0" v="55911" actId="947"/>
          <ac:spMkLst>
            <pc:docMk/>
            <pc:sldMk cId="0" sldId="286"/>
            <ac:spMk id="2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80" v="55907" actId="947"/>
          <ac:spMkLst>
            <pc:docMk/>
            <pc:sldMk cId="0" sldId="286"/>
            <ac:spMk id="2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9" v="55903" actId="947"/>
          <ac:spMkLst>
            <pc:docMk/>
            <pc:sldMk cId="0" sldId="286"/>
            <ac:spMk id="2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9" v="55899" actId="947"/>
          <ac:spMkLst>
            <pc:docMk/>
            <pc:sldMk cId="0" sldId="286"/>
            <ac:spMk id="2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8" v="55895" actId="947"/>
          <ac:spMkLst>
            <pc:docMk/>
            <pc:sldMk cId="0" sldId="286"/>
            <ac:spMk id="2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7" v="55891" actId="947"/>
          <ac:spMkLst>
            <pc:docMk/>
            <pc:sldMk cId="0" sldId="286"/>
            <ac:spMk id="2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7" v="55887" actId="947"/>
          <ac:spMkLst>
            <pc:docMk/>
            <pc:sldMk cId="0" sldId="286"/>
            <ac:spMk id="2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6" v="55883" actId="947"/>
          <ac:spMkLst>
            <pc:docMk/>
            <pc:sldMk cId="0" sldId="286"/>
            <ac:spMk id="2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6" v="55879" actId="947"/>
          <ac:spMkLst>
            <pc:docMk/>
            <pc:sldMk cId="0" sldId="286"/>
            <ac:spMk id="2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5" v="55875" actId="947"/>
          <ac:spMkLst>
            <pc:docMk/>
            <pc:sldMk cId="0" sldId="286"/>
            <ac:spMk id="2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5" v="55871" actId="947"/>
          <ac:spMkLst>
            <pc:docMk/>
            <pc:sldMk cId="0" sldId="286"/>
            <ac:spMk id="2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4" v="55867" actId="947"/>
          <ac:spMkLst>
            <pc:docMk/>
            <pc:sldMk cId="0" sldId="286"/>
            <ac:spMk id="2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4" v="55863" actId="947"/>
          <ac:spMkLst>
            <pc:docMk/>
            <pc:sldMk cId="0" sldId="286"/>
            <ac:spMk id="2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3" v="55859" actId="947"/>
          <ac:spMkLst>
            <pc:docMk/>
            <pc:sldMk cId="0" sldId="286"/>
            <ac:spMk id="2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2" v="55855" actId="947"/>
          <ac:spMkLst>
            <pc:docMk/>
            <pc:sldMk cId="0" sldId="286"/>
            <ac:spMk id="2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2" v="55851" actId="947"/>
          <ac:spMkLst>
            <pc:docMk/>
            <pc:sldMk cId="0" sldId="286"/>
            <ac:spMk id="2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1" v="55847" actId="947"/>
          <ac:spMkLst>
            <pc:docMk/>
            <pc:sldMk cId="0" sldId="286"/>
            <ac:spMk id="2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1" v="55843" actId="947"/>
          <ac:spMkLst>
            <pc:docMk/>
            <pc:sldMk cId="0" sldId="286"/>
            <ac:spMk id="2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0" v="55839" actId="947"/>
          <ac:spMkLst>
            <pc:docMk/>
            <pc:sldMk cId="0" sldId="286"/>
            <ac:spMk id="2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70" v="55835" actId="947"/>
          <ac:spMkLst>
            <pc:docMk/>
            <pc:sldMk cId="0" sldId="286"/>
            <ac:spMk id="2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9" v="55831" actId="947"/>
          <ac:spMkLst>
            <pc:docMk/>
            <pc:sldMk cId="0" sldId="286"/>
            <ac:spMk id="2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9" v="55827" actId="947"/>
          <ac:spMkLst>
            <pc:docMk/>
            <pc:sldMk cId="0" sldId="286"/>
            <ac:spMk id="2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8" v="55823" actId="947"/>
          <ac:spMkLst>
            <pc:docMk/>
            <pc:sldMk cId="0" sldId="286"/>
            <ac:spMk id="2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7" v="55819" actId="947"/>
          <ac:spMkLst>
            <pc:docMk/>
            <pc:sldMk cId="0" sldId="286"/>
            <ac:spMk id="2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7" v="55815" actId="947"/>
          <ac:spMkLst>
            <pc:docMk/>
            <pc:sldMk cId="0" sldId="286"/>
            <ac:spMk id="2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6" v="55811" actId="947"/>
          <ac:spMkLst>
            <pc:docMk/>
            <pc:sldMk cId="0" sldId="286"/>
            <ac:spMk id="2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6" v="55807" actId="947"/>
          <ac:spMkLst>
            <pc:docMk/>
            <pc:sldMk cId="0" sldId="286"/>
            <ac:spMk id="2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5" v="55803" actId="947"/>
          <ac:spMkLst>
            <pc:docMk/>
            <pc:sldMk cId="0" sldId="286"/>
            <ac:spMk id="2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5" v="55799" actId="947"/>
          <ac:spMkLst>
            <pc:docMk/>
            <pc:sldMk cId="0" sldId="286"/>
            <ac:spMk id="2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4" v="55795" actId="947"/>
          <ac:spMkLst>
            <pc:docMk/>
            <pc:sldMk cId="0" sldId="286"/>
            <ac:spMk id="2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4" v="55791" actId="947"/>
          <ac:spMkLst>
            <pc:docMk/>
            <pc:sldMk cId="0" sldId="286"/>
            <ac:spMk id="2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3" v="55787" actId="947"/>
          <ac:spMkLst>
            <pc:docMk/>
            <pc:sldMk cId="0" sldId="286"/>
            <ac:spMk id="29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2" v="55783" actId="947"/>
          <ac:spMkLst>
            <pc:docMk/>
            <pc:sldMk cId="0" sldId="286"/>
            <ac:spMk id="2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2" v="55779" actId="947"/>
          <ac:spMkLst>
            <pc:docMk/>
            <pc:sldMk cId="0" sldId="286"/>
            <ac:spMk id="2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1" v="55775" actId="947"/>
          <ac:spMkLst>
            <pc:docMk/>
            <pc:sldMk cId="0" sldId="286"/>
            <ac:spMk id="2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1" v="55771" actId="947"/>
          <ac:spMkLst>
            <pc:docMk/>
            <pc:sldMk cId="0" sldId="286"/>
            <ac:spMk id="2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0" v="55767" actId="947"/>
          <ac:spMkLst>
            <pc:docMk/>
            <pc:sldMk cId="0" sldId="286"/>
            <ac:spMk id="2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60" v="55763" actId="947"/>
          <ac:spMkLst>
            <pc:docMk/>
            <pc:sldMk cId="0" sldId="286"/>
            <ac:spMk id="2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9" v="55759" actId="947"/>
          <ac:spMkLst>
            <pc:docMk/>
            <pc:sldMk cId="0" sldId="286"/>
            <ac:spMk id="2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9" v="55755" actId="947"/>
          <ac:spMkLst>
            <pc:docMk/>
            <pc:sldMk cId="0" sldId="286"/>
            <ac:spMk id="2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8" v="55751" actId="947"/>
          <ac:spMkLst>
            <pc:docMk/>
            <pc:sldMk cId="0" sldId="286"/>
            <ac:spMk id="2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7" v="55747" actId="947"/>
          <ac:spMkLst>
            <pc:docMk/>
            <pc:sldMk cId="0" sldId="286"/>
            <ac:spMk id="2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7" v="55743" actId="947"/>
          <ac:spMkLst>
            <pc:docMk/>
            <pc:sldMk cId="0" sldId="286"/>
            <ac:spMk id="2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6" v="55739" actId="947"/>
          <ac:spMkLst>
            <pc:docMk/>
            <pc:sldMk cId="0" sldId="286"/>
            <ac:spMk id="2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6" v="55735" actId="947"/>
          <ac:spMkLst>
            <pc:docMk/>
            <pc:sldMk cId="0" sldId="286"/>
            <ac:spMk id="2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5" v="55731" actId="947"/>
          <ac:spMkLst>
            <pc:docMk/>
            <pc:sldMk cId="0" sldId="286"/>
            <ac:spMk id="2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5" v="55727" actId="947"/>
          <ac:spMkLst>
            <pc:docMk/>
            <pc:sldMk cId="0" sldId="286"/>
            <ac:spMk id="2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4" v="55723" actId="947"/>
          <ac:spMkLst>
            <pc:docMk/>
            <pc:sldMk cId="0" sldId="286"/>
            <ac:spMk id="2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3" v="55719" actId="947"/>
          <ac:spMkLst>
            <pc:docMk/>
            <pc:sldMk cId="0" sldId="286"/>
            <ac:spMk id="2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2" v="55715" actId="947"/>
          <ac:spMkLst>
            <pc:docMk/>
            <pc:sldMk cId="0" sldId="286"/>
            <ac:spMk id="2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2" v="55711" actId="947"/>
          <ac:spMkLst>
            <pc:docMk/>
            <pc:sldMk cId="0" sldId="286"/>
            <ac:spMk id="2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1" v="55707" actId="947"/>
          <ac:spMkLst>
            <pc:docMk/>
            <pc:sldMk cId="0" sldId="286"/>
            <ac:spMk id="2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1" v="55703" actId="947"/>
          <ac:spMkLst>
            <pc:docMk/>
            <pc:sldMk cId="0" sldId="286"/>
            <ac:spMk id="2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0" v="55699" actId="947"/>
          <ac:spMkLst>
            <pc:docMk/>
            <pc:sldMk cId="0" sldId="286"/>
            <ac:spMk id="2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50" v="55695" actId="947"/>
          <ac:spMkLst>
            <pc:docMk/>
            <pc:sldMk cId="0" sldId="286"/>
            <ac:spMk id="2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9" v="55691" actId="947"/>
          <ac:spMkLst>
            <pc:docMk/>
            <pc:sldMk cId="0" sldId="286"/>
            <ac:spMk id="2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9" v="55687" actId="947"/>
          <ac:spMkLst>
            <pc:docMk/>
            <pc:sldMk cId="0" sldId="286"/>
            <ac:spMk id="2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8" v="55683" actId="947"/>
          <ac:spMkLst>
            <pc:docMk/>
            <pc:sldMk cId="0" sldId="286"/>
            <ac:spMk id="2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7" v="55679" actId="947"/>
          <ac:spMkLst>
            <pc:docMk/>
            <pc:sldMk cId="0" sldId="286"/>
            <ac:spMk id="2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7" v="55675" actId="947"/>
          <ac:spMkLst>
            <pc:docMk/>
            <pc:sldMk cId="0" sldId="286"/>
            <ac:spMk id="2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6" v="55671" actId="947"/>
          <ac:spMkLst>
            <pc:docMk/>
            <pc:sldMk cId="0" sldId="286"/>
            <ac:spMk id="2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6" v="55667" actId="947"/>
          <ac:spMkLst>
            <pc:docMk/>
            <pc:sldMk cId="0" sldId="286"/>
            <ac:spMk id="2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5" v="55663" actId="947"/>
          <ac:spMkLst>
            <pc:docMk/>
            <pc:sldMk cId="0" sldId="286"/>
            <ac:spMk id="2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5" v="55659" actId="947"/>
          <ac:spMkLst>
            <pc:docMk/>
            <pc:sldMk cId="0" sldId="286"/>
            <ac:spMk id="2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4" v="55655" actId="947"/>
          <ac:spMkLst>
            <pc:docMk/>
            <pc:sldMk cId="0" sldId="286"/>
            <ac:spMk id="2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4" v="55651" actId="947"/>
          <ac:spMkLst>
            <pc:docMk/>
            <pc:sldMk cId="0" sldId="286"/>
            <ac:spMk id="2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3" v="55647" actId="947"/>
          <ac:spMkLst>
            <pc:docMk/>
            <pc:sldMk cId="0" sldId="286"/>
            <ac:spMk id="2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2" v="55643" actId="947"/>
          <ac:spMkLst>
            <pc:docMk/>
            <pc:sldMk cId="0" sldId="286"/>
            <ac:spMk id="2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2" v="55639" actId="947"/>
          <ac:spMkLst>
            <pc:docMk/>
            <pc:sldMk cId="0" sldId="286"/>
            <ac:spMk id="2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1" v="55635" actId="947"/>
          <ac:spMkLst>
            <pc:docMk/>
            <pc:sldMk cId="0" sldId="286"/>
            <ac:spMk id="2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1" v="55631" actId="947"/>
          <ac:spMkLst>
            <pc:docMk/>
            <pc:sldMk cId="0" sldId="286"/>
            <ac:spMk id="2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0" v="55627" actId="947"/>
          <ac:spMkLst>
            <pc:docMk/>
            <pc:sldMk cId="0" sldId="286"/>
            <ac:spMk id="2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40" v="55623" actId="947"/>
          <ac:spMkLst>
            <pc:docMk/>
            <pc:sldMk cId="0" sldId="286"/>
            <ac:spMk id="2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9" v="55619" actId="947"/>
          <ac:spMkLst>
            <pc:docMk/>
            <pc:sldMk cId="0" sldId="286"/>
            <ac:spMk id="2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8" v="55615" actId="947"/>
          <ac:spMkLst>
            <pc:docMk/>
            <pc:sldMk cId="0" sldId="286"/>
            <ac:spMk id="2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7" v="55611" actId="947"/>
          <ac:spMkLst>
            <pc:docMk/>
            <pc:sldMk cId="0" sldId="286"/>
            <ac:spMk id="2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7" v="55607" actId="947"/>
          <ac:spMkLst>
            <pc:docMk/>
            <pc:sldMk cId="0" sldId="286"/>
            <ac:spMk id="2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6" v="55603" actId="947"/>
          <ac:spMkLst>
            <pc:docMk/>
            <pc:sldMk cId="0" sldId="286"/>
            <ac:spMk id="2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6" v="55599" actId="947"/>
          <ac:spMkLst>
            <pc:docMk/>
            <pc:sldMk cId="0" sldId="286"/>
            <ac:spMk id="2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5" v="55595" actId="947"/>
          <ac:spMkLst>
            <pc:docMk/>
            <pc:sldMk cId="0" sldId="286"/>
            <ac:spMk id="2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5" v="55591" actId="947"/>
          <ac:spMkLst>
            <pc:docMk/>
            <pc:sldMk cId="0" sldId="286"/>
            <ac:spMk id="2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5" v="55587" actId="947"/>
          <ac:spMkLst>
            <pc:docMk/>
            <pc:sldMk cId="0" sldId="286"/>
            <ac:spMk id="2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5" v="55583" actId="947"/>
          <ac:spMkLst>
            <pc:docMk/>
            <pc:sldMk cId="0" sldId="286"/>
            <ac:spMk id="2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3" v="55579" actId="947"/>
          <ac:spMkLst>
            <pc:docMk/>
            <pc:sldMk cId="0" sldId="286"/>
            <ac:spMk id="2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3" v="55575" actId="947"/>
          <ac:spMkLst>
            <pc:docMk/>
            <pc:sldMk cId="0" sldId="286"/>
            <ac:spMk id="2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2" v="55571" actId="947"/>
          <ac:spMkLst>
            <pc:docMk/>
            <pc:sldMk cId="0" sldId="286"/>
            <ac:spMk id="2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1" v="55567" actId="947"/>
          <ac:spMkLst>
            <pc:docMk/>
            <pc:sldMk cId="0" sldId="286"/>
            <ac:spMk id="2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1" v="55563" actId="947"/>
          <ac:spMkLst>
            <pc:docMk/>
            <pc:sldMk cId="0" sldId="286"/>
            <ac:spMk id="2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1" v="55559" actId="947"/>
          <ac:spMkLst>
            <pc:docMk/>
            <pc:sldMk cId="0" sldId="286"/>
            <ac:spMk id="2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31" v="55555" actId="947"/>
          <ac:spMkLst>
            <pc:docMk/>
            <pc:sldMk cId="0" sldId="286"/>
            <ac:spMk id="2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9" v="55551" actId="947"/>
          <ac:spMkLst>
            <pc:docMk/>
            <pc:sldMk cId="0" sldId="286"/>
            <ac:spMk id="2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9" v="55547" actId="947"/>
          <ac:spMkLst>
            <pc:docMk/>
            <pc:sldMk cId="0" sldId="286"/>
            <ac:spMk id="2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8" v="55543" actId="947"/>
          <ac:spMkLst>
            <pc:docMk/>
            <pc:sldMk cId="0" sldId="286"/>
            <ac:spMk id="2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8" v="55539" actId="947"/>
          <ac:spMkLst>
            <pc:docMk/>
            <pc:sldMk cId="0" sldId="286"/>
            <ac:spMk id="2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7" v="55535" actId="947"/>
          <ac:spMkLst>
            <pc:docMk/>
            <pc:sldMk cId="0" sldId="286"/>
            <ac:spMk id="2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7" v="55531" actId="947"/>
          <ac:spMkLst>
            <pc:docMk/>
            <pc:sldMk cId="0" sldId="286"/>
            <ac:spMk id="2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6" v="55527" actId="947"/>
          <ac:spMkLst>
            <pc:docMk/>
            <pc:sldMk cId="0" sldId="286"/>
            <ac:spMk id="2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6" v="55523" actId="947"/>
          <ac:spMkLst>
            <pc:docMk/>
            <pc:sldMk cId="0" sldId="286"/>
            <ac:spMk id="2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5" v="55519" actId="947"/>
          <ac:spMkLst>
            <pc:docMk/>
            <pc:sldMk cId="0" sldId="286"/>
            <ac:spMk id="2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5" v="55515" actId="947"/>
          <ac:spMkLst>
            <pc:docMk/>
            <pc:sldMk cId="0" sldId="286"/>
            <ac:spMk id="2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4" v="55511" actId="947"/>
          <ac:spMkLst>
            <pc:docMk/>
            <pc:sldMk cId="0" sldId="286"/>
            <ac:spMk id="2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4" v="55507" actId="947"/>
          <ac:spMkLst>
            <pc:docMk/>
            <pc:sldMk cId="0" sldId="286"/>
            <ac:spMk id="2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3" v="55503" actId="947"/>
          <ac:spMkLst>
            <pc:docMk/>
            <pc:sldMk cId="0" sldId="286"/>
            <ac:spMk id="2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2" v="55499" actId="947"/>
          <ac:spMkLst>
            <pc:docMk/>
            <pc:sldMk cId="0" sldId="286"/>
            <ac:spMk id="2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2" v="55495" actId="947"/>
          <ac:spMkLst>
            <pc:docMk/>
            <pc:sldMk cId="0" sldId="286"/>
            <ac:spMk id="2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1" v="55491" actId="947"/>
          <ac:spMkLst>
            <pc:docMk/>
            <pc:sldMk cId="0" sldId="286"/>
            <ac:spMk id="2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1" v="55487" actId="947"/>
          <ac:spMkLst>
            <pc:docMk/>
            <pc:sldMk cId="0" sldId="286"/>
            <ac:spMk id="2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20" v="55483" actId="947"/>
          <ac:spMkLst>
            <pc:docMk/>
            <pc:sldMk cId="0" sldId="286"/>
            <ac:spMk id="2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9" v="55479" actId="947"/>
          <ac:spMkLst>
            <pc:docMk/>
            <pc:sldMk cId="0" sldId="286"/>
            <ac:spMk id="2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9" v="55475" actId="947"/>
          <ac:spMkLst>
            <pc:docMk/>
            <pc:sldMk cId="0" sldId="286"/>
            <ac:spMk id="2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8" v="55471" actId="947"/>
          <ac:spMkLst>
            <pc:docMk/>
            <pc:sldMk cId="0" sldId="286"/>
            <ac:spMk id="2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8" v="55467" actId="947"/>
          <ac:spMkLst>
            <pc:docMk/>
            <pc:sldMk cId="0" sldId="286"/>
            <ac:spMk id="2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7" v="55463" actId="947"/>
          <ac:spMkLst>
            <pc:docMk/>
            <pc:sldMk cId="0" sldId="286"/>
            <ac:spMk id="2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7" v="55459" actId="947"/>
          <ac:spMkLst>
            <pc:docMk/>
            <pc:sldMk cId="0" sldId="286"/>
            <ac:spMk id="2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6" v="55455" actId="947"/>
          <ac:spMkLst>
            <pc:docMk/>
            <pc:sldMk cId="0" sldId="286"/>
            <ac:spMk id="2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5" v="55451" actId="947"/>
          <ac:spMkLst>
            <pc:docMk/>
            <pc:sldMk cId="0" sldId="286"/>
            <ac:spMk id="2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5" v="55447" actId="947"/>
          <ac:spMkLst>
            <pc:docMk/>
            <pc:sldMk cId="0" sldId="286"/>
            <ac:spMk id="2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4" v="55443" actId="947"/>
          <ac:spMkLst>
            <pc:docMk/>
            <pc:sldMk cId="0" sldId="286"/>
            <ac:spMk id="2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4" v="55439" actId="947"/>
          <ac:spMkLst>
            <pc:docMk/>
            <pc:sldMk cId="0" sldId="286"/>
            <ac:spMk id="2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3" v="55435" actId="947"/>
          <ac:spMkLst>
            <pc:docMk/>
            <pc:sldMk cId="0" sldId="286"/>
            <ac:spMk id="3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3" v="55431" actId="947"/>
          <ac:spMkLst>
            <pc:docMk/>
            <pc:sldMk cId="0" sldId="286"/>
            <ac:spMk id="3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2" v="55427" actId="947"/>
          <ac:spMkLst>
            <pc:docMk/>
            <pc:sldMk cId="0" sldId="286"/>
            <ac:spMk id="3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2" v="55423" actId="947"/>
          <ac:spMkLst>
            <pc:docMk/>
            <pc:sldMk cId="0" sldId="286"/>
            <ac:spMk id="3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1" v="55419" actId="947"/>
          <ac:spMkLst>
            <pc:docMk/>
            <pc:sldMk cId="0" sldId="286"/>
            <ac:spMk id="3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0" v="55415" actId="947"/>
          <ac:spMkLst>
            <pc:docMk/>
            <pc:sldMk cId="0" sldId="286"/>
            <ac:spMk id="3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10" v="55411" actId="947"/>
          <ac:spMkLst>
            <pc:docMk/>
            <pc:sldMk cId="0" sldId="286"/>
            <ac:spMk id="3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9" v="55407" actId="947"/>
          <ac:spMkLst>
            <pc:docMk/>
            <pc:sldMk cId="0" sldId="286"/>
            <ac:spMk id="3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9" v="55403" actId="947"/>
          <ac:spMkLst>
            <pc:docMk/>
            <pc:sldMk cId="0" sldId="286"/>
            <ac:spMk id="3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8" v="55399" actId="947"/>
          <ac:spMkLst>
            <pc:docMk/>
            <pc:sldMk cId="0" sldId="286"/>
            <ac:spMk id="3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8" v="55395" actId="947"/>
          <ac:spMkLst>
            <pc:docMk/>
            <pc:sldMk cId="0" sldId="286"/>
            <ac:spMk id="3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7" v="55391" actId="947"/>
          <ac:spMkLst>
            <pc:docMk/>
            <pc:sldMk cId="0" sldId="286"/>
            <ac:spMk id="3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7" v="55387" actId="947"/>
          <ac:spMkLst>
            <pc:docMk/>
            <pc:sldMk cId="0" sldId="286"/>
            <ac:spMk id="3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6" v="55383" actId="947"/>
          <ac:spMkLst>
            <pc:docMk/>
            <pc:sldMk cId="0" sldId="286"/>
            <ac:spMk id="3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5" v="55379" actId="947"/>
          <ac:spMkLst>
            <pc:docMk/>
            <pc:sldMk cId="0" sldId="286"/>
            <ac:spMk id="3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5" v="55375" actId="947"/>
          <ac:spMkLst>
            <pc:docMk/>
            <pc:sldMk cId="0" sldId="286"/>
            <ac:spMk id="3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4" v="55371" actId="947"/>
          <ac:spMkLst>
            <pc:docMk/>
            <pc:sldMk cId="0" sldId="286"/>
            <ac:spMk id="3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4" v="55367" actId="947"/>
          <ac:spMkLst>
            <pc:docMk/>
            <pc:sldMk cId="0" sldId="286"/>
            <ac:spMk id="3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3" v="55363" actId="947"/>
          <ac:spMkLst>
            <pc:docMk/>
            <pc:sldMk cId="0" sldId="286"/>
            <ac:spMk id="3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3" v="55359" actId="947"/>
          <ac:spMkLst>
            <pc:docMk/>
            <pc:sldMk cId="0" sldId="286"/>
            <ac:spMk id="3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2" v="55355" actId="947"/>
          <ac:spMkLst>
            <pc:docMk/>
            <pc:sldMk cId="0" sldId="286"/>
            <ac:spMk id="3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2" v="55351" actId="947"/>
          <ac:spMkLst>
            <pc:docMk/>
            <pc:sldMk cId="0" sldId="286"/>
            <ac:spMk id="3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1" v="55347" actId="947"/>
          <ac:spMkLst>
            <pc:docMk/>
            <pc:sldMk cId="0" sldId="286"/>
            <ac:spMk id="3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0" v="55343" actId="947"/>
          <ac:spMkLst>
            <pc:docMk/>
            <pc:sldMk cId="0" sldId="286"/>
            <ac:spMk id="3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700" v="55339" actId="947"/>
          <ac:spMkLst>
            <pc:docMk/>
            <pc:sldMk cId="0" sldId="286"/>
            <ac:spMk id="3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9" v="55335" actId="947"/>
          <ac:spMkLst>
            <pc:docMk/>
            <pc:sldMk cId="0" sldId="286"/>
            <ac:spMk id="3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9" v="55331" actId="947"/>
          <ac:spMkLst>
            <pc:docMk/>
            <pc:sldMk cId="0" sldId="286"/>
            <ac:spMk id="3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8" v="55327" actId="947"/>
          <ac:spMkLst>
            <pc:docMk/>
            <pc:sldMk cId="0" sldId="286"/>
            <ac:spMk id="3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8" v="55323" actId="947"/>
          <ac:spMkLst>
            <pc:docMk/>
            <pc:sldMk cId="0" sldId="286"/>
            <ac:spMk id="3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7" v="55319" actId="947"/>
          <ac:spMkLst>
            <pc:docMk/>
            <pc:sldMk cId="0" sldId="286"/>
            <ac:spMk id="3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7" v="55315" actId="947"/>
          <ac:spMkLst>
            <pc:docMk/>
            <pc:sldMk cId="0" sldId="286"/>
            <ac:spMk id="3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6" v="55311" actId="947"/>
          <ac:spMkLst>
            <pc:docMk/>
            <pc:sldMk cId="0" sldId="286"/>
            <ac:spMk id="3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5" v="55307" actId="947"/>
          <ac:spMkLst>
            <pc:docMk/>
            <pc:sldMk cId="0" sldId="286"/>
            <ac:spMk id="3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5" v="55303" actId="947"/>
          <ac:spMkLst>
            <pc:docMk/>
            <pc:sldMk cId="0" sldId="286"/>
            <ac:spMk id="3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4" v="55299" actId="947"/>
          <ac:spMkLst>
            <pc:docMk/>
            <pc:sldMk cId="0" sldId="286"/>
            <ac:spMk id="3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4" v="55295" actId="947"/>
          <ac:spMkLst>
            <pc:docMk/>
            <pc:sldMk cId="0" sldId="286"/>
            <ac:spMk id="3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3" v="55291" actId="947"/>
          <ac:spMkLst>
            <pc:docMk/>
            <pc:sldMk cId="0" sldId="286"/>
            <ac:spMk id="3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3" v="55287" actId="947"/>
          <ac:spMkLst>
            <pc:docMk/>
            <pc:sldMk cId="0" sldId="286"/>
            <ac:spMk id="3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2" v="55283" actId="947"/>
          <ac:spMkLst>
            <pc:docMk/>
            <pc:sldMk cId="0" sldId="286"/>
            <ac:spMk id="3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1" v="55279" actId="947"/>
          <ac:spMkLst>
            <pc:docMk/>
            <pc:sldMk cId="0" sldId="286"/>
            <ac:spMk id="3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1" v="55275" actId="947"/>
          <ac:spMkLst>
            <pc:docMk/>
            <pc:sldMk cId="0" sldId="286"/>
            <ac:spMk id="3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90" v="55271" actId="947"/>
          <ac:spMkLst>
            <pc:docMk/>
            <pc:sldMk cId="0" sldId="286"/>
            <ac:spMk id="3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9" v="55267" actId="947"/>
          <ac:spMkLst>
            <pc:docMk/>
            <pc:sldMk cId="0" sldId="286"/>
            <ac:spMk id="3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9" v="55263" actId="947"/>
          <ac:spMkLst>
            <pc:docMk/>
            <pc:sldMk cId="0" sldId="286"/>
            <ac:spMk id="3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8" v="55259" actId="947"/>
          <ac:spMkLst>
            <pc:docMk/>
            <pc:sldMk cId="0" sldId="286"/>
            <ac:spMk id="3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8" v="55255" actId="947"/>
          <ac:spMkLst>
            <pc:docMk/>
            <pc:sldMk cId="0" sldId="286"/>
            <ac:spMk id="3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7" v="55251" actId="947"/>
          <ac:spMkLst>
            <pc:docMk/>
            <pc:sldMk cId="0" sldId="286"/>
            <ac:spMk id="3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7" v="55247" actId="947"/>
          <ac:spMkLst>
            <pc:docMk/>
            <pc:sldMk cId="0" sldId="286"/>
            <ac:spMk id="3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6" v="55243" actId="947"/>
          <ac:spMkLst>
            <pc:docMk/>
            <pc:sldMk cId="0" sldId="286"/>
            <ac:spMk id="3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6" v="55239" actId="947"/>
          <ac:spMkLst>
            <pc:docMk/>
            <pc:sldMk cId="0" sldId="286"/>
            <ac:spMk id="3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5" v="55235" actId="947"/>
          <ac:spMkLst>
            <pc:docMk/>
            <pc:sldMk cId="0" sldId="286"/>
            <ac:spMk id="3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5" v="55231" actId="947"/>
          <ac:spMkLst>
            <pc:docMk/>
            <pc:sldMk cId="0" sldId="286"/>
            <ac:spMk id="3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4" v="55227" actId="947"/>
          <ac:spMkLst>
            <pc:docMk/>
            <pc:sldMk cId="0" sldId="286"/>
            <ac:spMk id="3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3" v="55223" actId="947"/>
          <ac:spMkLst>
            <pc:docMk/>
            <pc:sldMk cId="0" sldId="286"/>
            <ac:spMk id="3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3" v="55219" actId="947"/>
          <ac:spMkLst>
            <pc:docMk/>
            <pc:sldMk cId="0" sldId="286"/>
            <ac:spMk id="3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2" v="55215" actId="947"/>
          <ac:spMkLst>
            <pc:docMk/>
            <pc:sldMk cId="0" sldId="286"/>
            <ac:spMk id="3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2" v="55211" actId="947"/>
          <ac:spMkLst>
            <pc:docMk/>
            <pc:sldMk cId="0" sldId="286"/>
            <ac:spMk id="3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1" v="55207" actId="947"/>
          <ac:spMkLst>
            <pc:docMk/>
            <pc:sldMk cId="0" sldId="286"/>
            <ac:spMk id="3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1" v="55203" actId="947"/>
          <ac:spMkLst>
            <pc:docMk/>
            <pc:sldMk cId="0" sldId="286"/>
            <ac:spMk id="3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80" v="55199" actId="947"/>
          <ac:spMkLst>
            <pc:docMk/>
            <pc:sldMk cId="0" sldId="286"/>
            <ac:spMk id="3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9" v="55195" actId="947"/>
          <ac:spMkLst>
            <pc:docMk/>
            <pc:sldMk cId="0" sldId="286"/>
            <ac:spMk id="3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9" v="55191" actId="947"/>
          <ac:spMkLst>
            <pc:docMk/>
            <pc:sldMk cId="0" sldId="286"/>
            <ac:spMk id="3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8" v="55187" actId="947"/>
          <ac:spMkLst>
            <pc:docMk/>
            <pc:sldMk cId="0" sldId="286"/>
            <ac:spMk id="3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8" v="55183" actId="947"/>
          <ac:spMkLst>
            <pc:docMk/>
            <pc:sldMk cId="0" sldId="286"/>
            <ac:spMk id="3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7" v="55179" actId="947"/>
          <ac:spMkLst>
            <pc:docMk/>
            <pc:sldMk cId="0" sldId="286"/>
            <ac:spMk id="3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7" v="55175" actId="947"/>
          <ac:spMkLst>
            <pc:docMk/>
            <pc:sldMk cId="0" sldId="286"/>
            <ac:spMk id="3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6" v="55171" actId="947"/>
          <ac:spMkLst>
            <pc:docMk/>
            <pc:sldMk cId="0" sldId="286"/>
            <ac:spMk id="3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5" v="55167" actId="947"/>
          <ac:spMkLst>
            <pc:docMk/>
            <pc:sldMk cId="0" sldId="286"/>
            <ac:spMk id="3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5" v="55163" actId="947"/>
          <ac:spMkLst>
            <pc:docMk/>
            <pc:sldMk cId="0" sldId="286"/>
            <ac:spMk id="3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4" v="55159" actId="947"/>
          <ac:spMkLst>
            <pc:docMk/>
            <pc:sldMk cId="0" sldId="286"/>
            <ac:spMk id="3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4" v="55155" actId="947"/>
          <ac:spMkLst>
            <pc:docMk/>
            <pc:sldMk cId="0" sldId="286"/>
            <ac:spMk id="3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3" v="55151" actId="947"/>
          <ac:spMkLst>
            <pc:docMk/>
            <pc:sldMk cId="0" sldId="286"/>
            <ac:spMk id="3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3" v="55147" actId="947"/>
          <ac:spMkLst>
            <pc:docMk/>
            <pc:sldMk cId="0" sldId="286"/>
            <ac:spMk id="3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2" v="55143" actId="947"/>
          <ac:spMkLst>
            <pc:docMk/>
            <pc:sldMk cId="0" sldId="286"/>
            <ac:spMk id="3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2" v="55139" actId="947"/>
          <ac:spMkLst>
            <pc:docMk/>
            <pc:sldMk cId="0" sldId="286"/>
            <ac:spMk id="3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1" v="55135" actId="947"/>
          <ac:spMkLst>
            <pc:docMk/>
            <pc:sldMk cId="0" sldId="286"/>
            <ac:spMk id="3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0" v="55131" actId="947"/>
          <ac:spMkLst>
            <pc:docMk/>
            <pc:sldMk cId="0" sldId="286"/>
            <ac:spMk id="3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70" v="55127" actId="947"/>
          <ac:spMkLst>
            <pc:docMk/>
            <pc:sldMk cId="0" sldId="286"/>
            <ac:spMk id="3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9" v="55123" actId="947"/>
          <ac:spMkLst>
            <pc:docMk/>
            <pc:sldMk cId="0" sldId="286"/>
            <ac:spMk id="3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9" v="55119" actId="947"/>
          <ac:spMkLst>
            <pc:docMk/>
            <pc:sldMk cId="0" sldId="286"/>
            <ac:spMk id="3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8" v="55115" actId="947"/>
          <ac:spMkLst>
            <pc:docMk/>
            <pc:sldMk cId="0" sldId="286"/>
            <ac:spMk id="3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8" v="55111" actId="947"/>
          <ac:spMkLst>
            <pc:docMk/>
            <pc:sldMk cId="0" sldId="286"/>
            <ac:spMk id="3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7" v="55107" actId="947"/>
          <ac:spMkLst>
            <pc:docMk/>
            <pc:sldMk cId="0" sldId="286"/>
            <ac:spMk id="3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7" v="55103" actId="947"/>
          <ac:spMkLst>
            <pc:docMk/>
            <pc:sldMk cId="0" sldId="286"/>
            <ac:spMk id="3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6" v="55099" actId="947"/>
          <ac:spMkLst>
            <pc:docMk/>
            <pc:sldMk cId="0" sldId="286"/>
            <ac:spMk id="3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5" v="55095" actId="947"/>
          <ac:spMkLst>
            <pc:docMk/>
            <pc:sldMk cId="0" sldId="286"/>
            <ac:spMk id="3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4" v="55091" actId="947"/>
          <ac:spMkLst>
            <pc:docMk/>
            <pc:sldMk cId="0" sldId="286"/>
            <ac:spMk id="3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4" v="55087" actId="947"/>
          <ac:spMkLst>
            <pc:docMk/>
            <pc:sldMk cId="0" sldId="286"/>
            <ac:spMk id="3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3" v="55083" actId="947"/>
          <ac:spMkLst>
            <pc:docMk/>
            <pc:sldMk cId="0" sldId="286"/>
            <ac:spMk id="3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3" v="55079" actId="947"/>
          <ac:spMkLst>
            <pc:docMk/>
            <pc:sldMk cId="0" sldId="286"/>
            <ac:spMk id="3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2" v="55075" actId="947"/>
          <ac:spMkLst>
            <pc:docMk/>
            <pc:sldMk cId="0" sldId="286"/>
            <ac:spMk id="3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2" v="55071" actId="947"/>
          <ac:spMkLst>
            <pc:docMk/>
            <pc:sldMk cId="0" sldId="286"/>
            <ac:spMk id="3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1" v="55067" actId="947"/>
          <ac:spMkLst>
            <pc:docMk/>
            <pc:sldMk cId="0" sldId="286"/>
            <ac:spMk id="3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0" v="55063" actId="947"/>
          <ac:spMkLst>
            <pc:docMk/>
            <pc:sldMk cId="0" sldId="286"/>
            <ac:spMk id="3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60" v="55059" actId="947"/>
          <ac:spMkLst>
            <pc:docMk/>
            <pc:sldMk cId="0" sldId="286"/>
            <ac:spMk id="3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9" v="55055" actId="947"/>
          <ac:spMkLst>
            <pc:docMk/>
            <pc:sldMk cId="0" sldId="286"/>
            <ac:spMk id="3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9" v="55051" actId="947"/>
          <ac:spMkLst>
            <pc:docMk/>
            <pc:sldMk cId="0" sldId="286"/>
            <ac:spMk id="3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8" v="55047" actId="947"/>
          <ac:spMkLst>
            <pc:docMk/>
            <pc:sldMk cId="0" sldId="286"/>
            <ac:spMk id="3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8" v="55043" actId="947"/>
          <ac:spMkLst>
            <pc:docMk/>
            <pc:sldMk cId="0" sldId="286"/>
            <ac:spMk id="3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7" v="55039" actId="947"/>
          <ac:spMkLst>
            <pc:docMk/>
            <pc:sldMk cId="0" sldId="286"/>
            <ac:spMk id="3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7" v="55035" actId="947"/>
          <ac:spMkLst>
            <pc:docMk/>
            <pc:sldMk cId="0" sldId="286"/>
            <ac:spMk id="3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6" v="55031" actId="947"/>
          <ac:spMkLst>
            <pc:docMk/>
            <pc:sldMk cId="0" sldId="286"/>
            <ac:spMk id="3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5" v="55027" actId="947"/>
          <ac:spMkLst>
            <pc:docMk/>
            <pc:sldMk cId="0" sldId="286"/>
            <ac:spMk id="3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5" v="55023" actId="947"/>
          <ac:spMkLst>
            <pc:docMk/>
            <pc:sldMk cId="0" sldId="286"/>
            <ac:spMk id="3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4" v="55019" actId="947"/>
          <ac:spMkLst>
            <pc:docMk/>
            <pc:sldMk cId="0" sldId="286"/>
            <ac:spMk id="3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4" v="55015" actId="947"/>
          <ac:spMkLst>
            <pc:docMk/>
            <pc:sldMk cId="0" sldId="286"/>
            <ac:spMk id="3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3" v="55011" actId="947"/>
          <ac:spMkLst>
            <pc:docMk/>
            <pc:sldMk cId="0" sldId="286"/>
            <ac:spMk id="3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3" v="55007" actId="947"/>
          <ac:spMkLst>
            <pc:docMk/>
            <pc:sldMk cId="0" sldId="286"/>
            <ac:spMk id="3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2" v="55003" actId="947"/>
          <ac:spMkLst>
            <pc:docMk/>
            <pc:sldMk cId="0" sldId="286"/>
            <ac:spMk id="3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2" v="54999" actId="947"/>
          <ac:spMkLst>
            <pc:docMk/>
            <pc:sldMk cId="0" sldId="286"/>
            <ac:spMk id="3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1" v="54995" actId="947"/>
          <ac:spMkLst>
            <pc:docMk/>
            <pc:sldMk cId="0" sldId="286"/>
            <ac:spMk id="3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0" v="54991" actId="947"/>
          <ac:spMkLst>
            <pc:docMk/>
            <pc:sldMk cId="0" sldId="286"/>
            <ac:spMk id="3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50" v="54987" actId="947"/>
          <ac:spMkLst>
            <pc:docMk/>
            <pc:sldMk cId="0" sldId="286"/>
            <ac:spMk id="3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9" v="54983" actId="947"/>
          <ac:spMkLst>
            <pc:docMk/>
            <pc:sldMk cId="0" sldId="286"/>
            <ac:spMk id="3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9" v="54979" actId="947"/>
          <ac:spMkLst>
            <pc:docMk/>
            <pc:sldMk cId="0" sldId="286"/>
            <ac:spMk id="3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8" v="54975" actId="947"/>
          <ac:spMkLst>
            <pc:docMk/>
            <pc:sldMk cId="0" sldId="286"/>
            <ac:spMk id="3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8" v="54971" actId="947"/>
          <ac:spMkLst>
            <pc:docMk/>
            <pc:sldMk cId="0" sldId="286"/>
            <ac:spMk id="3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7" v="54967" actId="947"/>
          <ac:spMkLst>
            <pc:docMk/>
            <pc:sldMk cId="0" sldId="286"/>
            <ac:spMk id="3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6" v="54963" actId="947"/>
          <ac:spMkLst>
            <pc:docMk/>
            <pc:sldMk cId="0" sldId="286"/>
            <ac:spMk id="3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6" v="54959" actId="947"/>
          <ac:spMkLst>
            <pc:docMk/>
            <pc:sldMk cId="0" sldId="286"/>
            <ac:spMk id="3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5" v="54955" actId="947"/>
          <ac:spMkLst>
            <pc:docMk/>
            <pc:sldMk cId="0" sldId="286"/>
            <ac:spMk id="3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5" v="54951" actId="947"/>
          <ac:spMkLst>
            <pc:docMk/>
            <pc:sldMk cId="0" sldId="286"/>
            <ac:spMk id="31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4" v="54947" actId="947"/>
          <ac:spMkLst>
            <pc:docMk/>
            <pc:sldMk cId="0" sldId="286"/>
            <ac:spMk id="3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4" v="54943" actId="947"/>
          <ac:spMkLst>
            <pc:docMk/>
            <pc:sldMk cId="0" sldId="286"/>
            <ac:spMk id="3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3" v="54939" actId="947"/>
          <ac:spMkLst>
            <pc:docMk/>
            <pc:sldMk cId="0" sldId="286"/>
            <ac:spMk id="3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2" v="54935" actId="947"/>
          <ac:spMkLst>
            <pc:docMk/>
            <pc:sldMk cId="0" sldId="286"/>
            <ac:spMk id="3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2" v="54931" actId="947"/>
          <ac:spMkLst>
            <pc:docMk/>
            <pc:sldMk cId="0" sldId="286"/>
            <ac:spMk id="3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1" v="54927" actId="947"/>
          <ac:spMkLst>
            <pc:docMk/>
            <pc:sldMk cId="0" sldId="286"/>
            <ac:spMk id="3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1" v="54923" actId="947"/>
          <ac:spMkLst>
            <pc:docMk/>
            <pc:sldMk cId="0" sldId="286"/>
            <ac:spMk id="3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0" v="54919" actId="947"/>
          <ac:spMkLst>
            <pc:docMk/>
            <pc:sldMk cId="0" sldId="286"/>
            <ac:spMk id="3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40" v="54915" actId="947"/>
          <ac:spMkLst>
            <pc:docMk/>
            <pc:sldMk cId="0" sldId="286"/>
            <ac:spMk id="3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9" v="54911" actId="947"/>
          <ac:spMkLst>
            <pc:docMk/>
            <pc:sldMk cId="0" sldId="286"/>
            <ac:spMk id="3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8" v="54907" actId="947"/>
          <ac:spMkLst>
            <pc:docMk/>
            <pc:sldMk cId="0" sldId="286"/>
            <ac:spMk id="3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8" v="54903" actId="947"/>
          <ac:spMkLst>
            <pc:docMk/>
            <pc:sldMk cId="0" sldId="286"/>
            <ac:spMk id="3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7" v="54899" actId="947"/>
          <ac:spMkLst>
            <pc:docMk/>
            <pc:sldMk cId="0" sldId="286"/>
            <ac:spMk id="3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6" v="54895" actId="947"/>
          <ac:spMkLst>
            <pc:docMk/>
            <pc:sldMk cId="0" sldId="286"/>
            <ac:spMk id="3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6" v="54891" actId="947"/>
          <ac:spMkLst>
            <pc:docMk/>
            <pc:sldMk cId="0" sldId="286"/>
            <ac:spMk id="3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5" v="54887" actId="947"/>
          <ac:spMkLst>
            <pc:docMk/>
            <pc:sldMk cId="0" sldId="286"/>
            <ac:spMk id="3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5" v="54883" actId="947"/>
          <ac:spMkLst>
            <pc:docMk/>
            <pc:sldMk cId="0" sldId="286"/>
            <ac:spMk id="3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4" v="54879" actId="947"/>
          <ac:spMkLst>
            <pc:docMk/>
            <pc:sldMk cId="0" sldId="286"/>
            <ac:spMk id="3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4" v="54875" actId="947"/>
          <ac:spMkLst>
            <pc:docMk/>
            <pc:sldMk cId="0" sldId="286"/>
            <ac:spMk id="3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3" v="54871" actId="947"/>
          <ac:spMkLst>
            <pc:docMk/>
            <pc:sldMk cId="0" sldId="286"/>
            <ac:spMk id="3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2" v="54867" actId="947"/>
          <ac:spMkLst>
            <pc:docMk/>
            <pc:sldMk cId="0" sldId="286"/>
            <ac:spMk id="3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2" v="54863" actId="947"/>
          <ac:spMkLst>
            <pc:docMk/>
            <pc:sldMk cId="0" sldId="286"/>
            <ac:spMk id="3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1" v="54859" actId="947"/>
          <ac:spMkLst>
            <pc:docMk/>
            <pc:sldMk cId="0" sldId="286"/>
            <ac:spMk id="3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31" v="54855" actId="947"/>
          <ac:spMkLst>
            <pc:docMk/>
            <pc:sldMk cId="0" sldId="286"/>
            <ac:spMk id="3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9" v="54851" actId="947"/>
          <ac:spMkLst>
            <pc:docMk/>
            <pc:sldMk cId="0" sldId="286"/>
            <ac:spMk id="3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9" v="54847" actId="947"/>
          <ac:spMkLst>
            <pc:docMk/>
            <pc:sldMk cId="0" sldId="286"/>
            <ac:spMk id="3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8" v="54843" actId="947"/>
          <ac:spMkLst>
            <pc:docMk/>
            <pc:sldMk cId="0" sldId="286"/>
            <ac:spMk id="3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8" v="54839" actId="947"/>
          <ac:spMkLst>
            <pc:docMk/>
            <pc:sldMk cId="0" sldId="286"/>
            <ac:spMk id="3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7" v="54835" actId="947"/>
          <ac:spMkLst>
            <pc:docMk/>
            <pc:sldMk cId="0" sldId="286"/>
            <ac:spMk id="3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7" v="54831" actId="947"/>
          <ac:spMkLst>
            <pc:docMk/>
            <pc:sldMk cId="0" sldId="286"/>
            <ac:spMk id="3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6" v="54827" actId="947"/>
          <ac:spMkLst>
            <pc:docMk/>
            <pc:sldMk cId="0" sldId="286"/>
            <ac:spMk id="3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6" v="54823" actId="947"/>
          <ac:spMkLst>
            <pc:docMk/>
            <pc:sldMk cId="0" sldId="286"/>
            <ac:spMk id="3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5" v="54819" actId="947"/>
          <ac:spMkLst>
            <pc:docMk/>
            <pc:sldMk cId="0" sldId="286"/>
            <ac:spMk id="3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4" v="54815" actId="947"/>
          <ac:spMkLst>
            <pc:docMk/>
            <pc:sldMk cId="0" sldId="286"/>
            <ac:spMk id="3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4" v="54811" actId="947"/>
          <ac:spMkLst>
            <pc:docMk/>
            <pc:sldMk cId="0" sldId="286"/>
            <ac:spMk id="3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3" v="54807" actId="947"/>
          <ac:spMkLst>
            <pc:docMk/>
            <pc:sldMk cId="0" sldId="286"/>
            <ac:spMk id="3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3" v="54803" actId="947"/>
          <ac:spMkLst>
            <pc:docMk/>
            <pc:sldMk cId="0" sldId="286"/>
            <ac:spMk id="3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2" v="54799" actId="947"/>
          <ac:spMkLst>
            <pc:docMk/>
            <pc:sldMk cId="0" sldId="286"/>
            <ac:spMk id="3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2" v="54795" actId="947"/>
          <ac:spMkLst>
            <pc:docMk/>
            <pc:sldMk cId="0" sldId="286"/>
            <ac:spMk id="3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1" v="54791" actId="947"/>
          <ac:spMkLst>
            <pc:docMk/>
            <pc:sldMk cId="0" sldId="286"/>
            <ac:spMk id="3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1" v="54787" actId="947"/>
          <ac:spMkLst>
            <pc:docMk/>
            <pc:sldMk cId="0" sldId="286"/>
            <ac:spMk id="3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20" v="54783" actId="947"/>
          <ac:spMkLst>
            <pc:docMk/>
            <pc:sldMk cId="0" sldId="286"/>
            <ac:spMk id="3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9" v="54779" actId="947"/>
          <ac:spMkLst>
            <pc:docMk/>
            <pc:sldMk cId="0" sldId="286"/>
            <ac:spMk id="3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9" v="54775" actId="947"/>
          <ac:spMkLst>
            <pc:docMk/>
            <pc:sldMk cId="0" sldId="286"/>
            <ac:spMk id="3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8" v="54771" actId="947"/>
          <ac:spMkLst>
            <pc:docMk/>
            <pc:sldMk cId="0" sldId="286"/>
            <ac:spMk id="3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8" v="54767" actId="947"/>
          <ac:spMkLst>
            <pc:docMk/>
            <pc:sldMk cId="0" sldId="286"/>
            <ac:spMk id="3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7" v="54763" actId="947"/>
          <ac:spMkLst>
            <pc:docMk/>
            <pc:sldMk cId="0" sldId="286"/>
            <ac:spMk id="3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7" v="54759" actId="947"/>
          <ac:spMkLst>
            <pc:docMk/>
            <pc:sldMk cId="0" sldId="286"/>
            <ac:spMk id="3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6" v="54755" actId="947"/>
          <ac:spMkLst>
            <pc:docMk/>
            <pc:sldMk cId="0" sldId="286"/>
            <ac:spMk id="3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5" v="54751" actId="947"/>
          <ac:spMkLst>
            <pc:docMk/>
            <pc:sldMk cId="0" sldId="286"/>
            <ac:spMk id="3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5" v="54747" actId="947"/>
          <ac:spMkLst>
            <pc:docMk/>
            <pc:sldMk cId="0" sldId="286"/>
            <ac:spMk id="3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4" v="54743" actId="947"/>
          <ac:spMkLst>
            <pc:docMk/>
            <pc:sldMk cId="0" sldId="286"/>
            <ac:spMk id="3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4" v="54739" actId="947"/>
          <ac:spMkLst>
            <pc:docMk/>
            <pc:sldMk cId="0" sldId="286"/>
            <ac:spMk id="3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3" v="54735" actId="947"/>
          <ac:spMkLst>
            <pc:docMk/>
            <pc:sldMk cId="0" sldId="286"/>
            <ac:spMk id="3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3" v="54731" actId="947"/>
          <ac:spMkLst>
            <pc:docMk/>
            <pc:sldMk cId="0" sldId="286"/>
            <ac:spMk id="3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2" v="54727" actId="947"/>
          <ac:spMkLst>
            <pc:docMk/>
            <pc:sldMk cId="0" sldId="286"/>
            <ac:spMk id="3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2" v="54723" actId="947"/>
          <ac:spMkLst>
            <pc:docMk/>
            <pc:sldMk cId="0" sldId="286"/>
            <ac:spMk id="3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1" v="54719" actId="947"/>
          <ac:spMkLst>
            <pc:docMk/>
            <pc:sldMk cId="0" sldId="286"/>
            <ac:spMk id="3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0" v="54715" actId="947"/>
          <ac:spMkLst>
            <pc:docMk/>
            <pc:sldMk cId="0" sldId="286"/>
            <ac:spMk id="3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10" v="54711" actId="947"/>
          <ac:spMkLst>
            <pc:docMk/>
            <pc:sldMk cId="0" sldId="286"/>
            <ac:spMk id="3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9" v="54707" actId="947"/>
          <ac:spMkLst>
            <pc:docMk/>
            <pc:sldMk cId="0" sldId="286"/>
            <ac:spMk id="3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9" v="54703" actId="947"/>
          <ac:spMkLst>
            <pc:docMk/>
            <pc:sldMk cId="0" sldId="286"/>
            <ac:spMk id="3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8" v="54699" actId="947"/>
          <ac:spMkLst>
            <pc:docMk/>
            <pc:sldMk cId="0" sldId="286"/>
            <ac:spMk id="3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8" v="54695" actId="947"/>
          <ac:spMkLst>
            <pc:docMk/>
            <pc:sldMk cId="0" sldId="286"/>
            <ac:spMk id="3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7" v="54691" actId="947"/>
          <ac:spMkLst>
            <pc:docMk/>
            <pc:sldMk cId="0" sldId="286"/>
            <ac:spMk id="3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6" v="54687" actId="947"/>
          <ac:spMkLst>
            <pc:docMk/>
            <pc:sldMk cId="0" sldId="286"/>
            <ac:spMk id="3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6" v="54683" actId="947"/>
          <ac:spMkLst>
            <pc:docMk/>
            <pc:sldMk cId="0" sldId="286"/>
            <ac:spMk id="31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5" v="54679" actId="947"/>
          <ac:spMkLst>
            <pc:docMk/>
            <pc:sldMk cId="0" sldId="286"/>
            <ac:spMk id="3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5" v="54675" actId="947"/>
          <ac:spMkLst>
            <pc:docMk/>
            <pc:sldMk cId="0" sldId="286"/>
            <ac:spMk id="3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4" v="54671" actId="947"/>
          <ac:spMkLst>
            <pc:docMk/>
            <pc:sldMk cId="0" sldId="286"/>
            <ac:spMk id="3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3" v="54667" actId="947"/>
          <ac:spMkLst>
            <pc:docMk/>
            <pc:sldMk cId="0" sldId="286"/>
            <ac:spMk id="3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3" v="54663" actId="947"/>
          <ac:spMkLst>
            <pc:docMk/>
            <pc:sldMk cId="0" sldId="286"/>
            <ac:spMk id="3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2" v="54659" actId="947"/>
          <ac:spMkLst>
            <pc:docMk/>
            <pc:sldMk cId="0" sldId="286"/>
            <ac:spMk id="3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1" v="54655" actId="947"/>
          <ac:spMkLst>
            <pc:docMk/>
            <pc:sldMk cId="0" sldId="286"/>
            <ac:spMk id="3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1" v="54651" actId="947"/>
          <ac:spMkLst>
            <pc:docMk/>
            <pc:sldMk cId="0" sldId="286"/>
            <ac:spMk id="3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0" v="54647" actId="947"/>
          <ac:spMkLst>
            <pc:docMk/>
            <pc:sldMk cId="0" sldId="286"/>
            <ac:spMk id="3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600" v="54643" actId="947"/>
          <ac:spMkLst>
            <pc:docMk/>
            <pc:sldMk cId="0" sldId="286"/>
            <ac:spMk id="3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9" v="54639" actId="947"/>
          <ac:spMkLst>
            <pc:docMk/>
            <pc:sldMk cId="0" sldId="286"/>
            <ac:spMk id="3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9" v="54635" actId="947"/>
          <ac:spMkLst>
            <pc:docMk/>
            <pc:sldMk cId="0" sldId="286"/>
            <ac:spMk id="3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8" v="54631" actId="947"/>
          <ac:spMkLst>
            <pc:docMk/>
            <pc:sldMk cId="0" sldId="286"/>
            <ac:spMk id="3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8" v="54627" actId="947"/>
          <ac:spMkLst>
            <pc:docMk/>
            <pc:sldMk cId="0" sldId="286"/>
            <ac:spMk id="3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7" v="54623" actId="947"/>
          <ac:spMkLst>
            <pc:docMk/>
            <pc:sldMk cId="0" sldId="286"/>
            <ac:spMk id="3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6" v="54619" actId="947"/>
          <ac:spMkLst>
            <pc:docMk/>
            <pc:sldMk cId="0" sldId="286"/>
            <ac:spMk id="3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6" v="54615" actId="947"/>
          <ac:spMkLst>
            <pc:docMk/>
            <pc:sldMk cId="0" sldId="286"/>
            <ac:spMk id="3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5" v="54611" actId="947"/>
          <ac:spMkLst>
            <pc:docMk/>
            <pc:sldMk cId="0" sldId="286"/>
            <ac:spMk id="3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5" v="54607" actId="947"/>
          <ac:spMkLst>
            <pc:docMk/>
            <pc:sldMk cId="0" sldId="286"/>
            <ac:spMk id="3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4" v="54603" actId="947"/>
          <ac:spMkLst>
            <pc:docMk/>
            <pc:sldMk cId="0" sldId="286"/>
            <ac:spMk id="3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4" v="54599" actId="947"/>
          <ac:spMkLst>
            <pc:docMk/>
            <pc:sldMk cId="0" sldId="286"/>
            <ac:spMk id="3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3" v="54595" actId="947"/>
          <ac:spMkLst>
            <pc:docMk/>
            <pc:sldMk cId="0" sldId="286"/>
            <ac:spMk id="3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3" v="54591" actId="947"/>
          <ac:spMkLst>
            <pc:docMk/>
            <pc:sldMk cId="0" sldId="286"/>
            <ac:spMk id="3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2" v="54587" actId="947"/>
          <ac:spMkLst>
            <pc:docMk/>
            <pc:sldMk cId="0" sldId="286"/>
            <ac:spMk id="3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1" v="54583" actId="947"/>
          <ac:spMkLst>
            <pc:docMk/>
            <pc:sldMk cId="0" sldId="286"/>
            <ac:spMk id="3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1" v="54579" actId="947"/>
          <ac:spMkLst>
            <pc:docMk/>
            <pc:sldMk cId="0" sldId="286"/>
            <ac:spMk id="3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0" v="54575" actId="947"/>
          <ac:spMkLst>
            <pc:docMk/>
            <pc:sldMk cId="0" sldId="286"/>
            <ac:spMk id="3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90" v="54571" actId="947"/>
          <ac:spMkLst>
            <pc:docMk/>
            <pc:sldMk cId="0" sldId="286"/>
            <ac:spMk id="3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9" v="54567" actId="947"/>
          <ac:spMkLst>
            <pc:docMk/>
            <pc:sldMk cId="0" sldId="286"/>
            <ac:spMk id="3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9" v="54563" actId="947"/>
          <ac:spMkLst>
            <pc:docMk/>
            <pc:sldMk cId="0" sldId="286"/>
            <ac:spMk id="3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8" v="54559" actId="947"/>
          <ac:spMkLst>
            <pc:docMk/>
            <pc:sldMk cId="0" sldId="286"/>
            <ac:spMk id="3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7" v="54555" actId="947"/>
          <ac:spMkLst>
            <pc:docMk/>
            <pc:sldMk cId="0" sldId="286"/>
            <ac:spMk id="3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7" v="54551" actId="947"/>
          <ac:spMkLst>
            <pc:docMk/>
            <pc:sldMk cId="0" sldId="286"/>
            <ac:spMk id="3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6" v="54547" actId="947"/>
          <ac:spMkLst>
            <pc:docMk/>
            <pc:sldMk cId="0" sldId="286"/>
            <ac:spMk id="3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6" v="54543" actId="947"/>
          <ac:spMkLst>
            <pc:docMk/>
            <pc:sldMk cId="0" sldId="286"/>
            <ac:spMk id="3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5" v="54539" actId="947"/>
          <ac:spMkLst>
            <pc:docMk/>
            <pc:sldMk cId="0" sldId="286"/>
            <ac:spMk id="3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5" v="54535" actId="947"/>
          <ac:spMkLst>
            <pc:docMk/>
            <pc:sldMk cId="0" sldId="286"/>
            <ac:spMk id="3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4" v="54531" actId="947"/>
          <ac:spMkLst>
            <pc:docMk/>
            <pc:sldMk cId="0" sldId="286"/>
            <ac:spMk id="3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4" v="54527" actId="947"/>
          <ac:spMkLst>
            <pc:docMk/>
            <pc:sldMk cId="0" sldId="286"/>
            <ac:spMk id="3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3" v="54523" actId="947"/>
          <ac:spMkLst>
            <pc:docMk/>
            <pc:sldMk cId="0" sldId="286"/>
            <ac:spMk id="3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2" v="54519" actId="947"/>
          <ac:spMkLst>
            <pc:docMk/>
            <pc:sldMk cId="0" sldId="286"/>
            <ac:spMk id="3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2" v="63619" actId="947"/>
          <ac:spMkLst>
            <pc:docMk/>
            <pc:sldMk cId="0" sldId="286"/>
            <ac:spMk id="3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2" v="63615" actId="947"/>
          <ac:spMkLst>
            <pc:docMk/>
            <pc:sldMk cId="0" sldId="286"/>
            <ac:spMk id="3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2" v="63611" actId="947"/>
          <ac:spMkLst>
            <pc:docMk/>
            <pc:sldMk cId="0" sldId="286"/>
            <ac:spMk id="3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1" v="63607" actId="947"/>
          <ac:spMkLst>
            <pc:docMk/>
            <pc:sldMk cId="0" sldId="286"/>
            <ac:spMk id="3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1" v="63603" actId="947"/>
          <ac:spMkLst>
            <pc:docMk/>
            <pc:sldMk cId="0" sldId="286"/>
            <ac:spMk id="3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1" v="63599" actId="947"/>
          <ac:spMkLst>
            <pc:docMk/>
            <pc:sldMk cId="0" sldId="286"/>
            <ac:spMk id="3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1" v="63595" actId="947"/>
          <ac:spMkLst>
            <pc:docMk/>
            <pc:sldMk cId="0" sldId="286"/>
            <ac:spMk id="3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0" v="63591" actId="947"/>
          <ac:spMkLst>
            <pc:docMk/>
            <pc:sldMk cId="0" sldId="286"/>
            <ac:spMk id="3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0" v="63587" actId="947"/>
          <ac:spMkLst>
            <pc:docMk/>
            <pc:sldMk cId="0" sldId="286"/>
            <ac:spMk id="3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0" v="63583" actId="947"/>
          <ac:spMkLst>
            <pc:docMk/>
            <pc:sldMk cId="0" sldId="286"/>
            <ac:spMk id="3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0" v="63579" actId="947"/>
          <ac:spMkLst>
            <pc:docMk/>
            <pc:sldMk cId="0" sldId="286"/>
            <ac:spMk id="3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80" v="63575" actId="947"/>
          <ac:spMkLst>
            <pc:docMk/>
            <pc:sldMk cId="0" sldId="286"/>
            <ac:spMk id="3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9" v="63571" actId="947"/>
          <ac:spMkLst>
            <pc:docMk/>
            <pc:sldMk cId="0" sldId="286"/>
            <ac:spMk id="3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9" v="63567" actId="947"/>
          <ac:spMkLst>
            <pc:docMk/>
            <pc:sldMk cId="0" sldId="286"/>
            <ac:spMk id="3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9" v="63563" actId="947"/>
          <ac:spMkLst>
            <pc:docMk/>
            <pc:sldMk cId="0" sldId="286"/>
            <ac:spMk id="3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9" v="63559" actId="947"/>
          <ac:spMkLst>
            <pc:docMk/>
            <pc:sldMk cId="0" sldId="286"/>
            <ac:spMk id="3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8" v="63555" actId="947"/>
          <ac:spMkLst>
            <pc:docMk/>
            <pc:sldMk cId="0" sldId="286"/>
            <ac:spMk id="3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8" v="63551" actId="947"/>
          <ac:spMkLst>
            <pc:docMk/>
            <pc:sldMk cId="0" sldId="286"/>
            <ac:spMk id="3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8" v="63547" actId="947"/>
          <ac:spMkLst>
            <pc:docMk/>
            <pc:sldMk cId="0" sldId="286"/>
            <ac:spMk id="3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8" v="63543" actId="947"/>
          <ac:spMkLst>
            <pc:docMk/>
            <pc:sldMk cId="0" sldId="286"/>
            <ac:spMk id="3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7" v="63539" actId="947"/>
          <ac:spMkLst>
            <pc:docMk/>
            <pc:sldMk cId="0" sldId="286"/>
            <ac:spMk id="3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7" v="63535" actId="947"/>
          <ac:spMkLst>
            <pc:docMk/>
            <pc:sldMk cId="0" sldId="286"/>
            <ac:spMk id="3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7" v="63531" actId="947"/>
          <ac:spMkLst>
            <pc:docMk/>
            <pc:sldMk cId="0" sldId="286"/>
            <ac:spMk id="3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7" v="63527" actId="947"/>
          <ac:spMkLst>
            <pc:docMk/>
            <pc:sldMk cId="0" sldId="286"/>
            <ac:spMk id="3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6" v="63523" actId="947"/>
          <ac:spMkLst>
            <pc:docMk/>
            <pc:sldMk cId="0" sldId="286"/>
            <ac:spMk id="3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6" v="63519" actId="947"/>
          <ac:spMkLst>
            <pc:docMk/>
            <pc:sldMk cId="0" sldId="286"/>
            <ac:spMk id="3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6" v="63515" actId="947"/>
          <ac:spMkLst>
            <pc:docMk/>
            <pc:sldMk cId="0" sldId="286"/>
            <ac:spMk id="3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6" v="63511" actId="947"/>
          <ac:spMkLst>
            <pc:docMk/>
            <pc:sldMk cId="0" sldId="286"/>
            <ac:spMk id="3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5" v="63507" actId="947"/>
          <ac:spMkLst>
            <pc:docMk/>
            <pc:sldMk cId="0" sldId="286"/>
            <ac:spMk id="3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5" v="63503" actId="947"/>
          <ac:spMkLst>
            <pc:docMk/>
            <pc:sldMk cId="0" sldId="286"/>
            <ac:spMk id="3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5" v="63499" actId="947"/>
          <ac:spMkLst>
            <pc:docMk/>
            <pc:sldMk cId="0" sldId="286"/>
            <ac:spMk id="3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5" v="63495" actId="947"/>
          <ac:spMkLst>
            <pc:docMk/>
            <pc:sldMk cId="0" sldId="286"/>
            <ac:spMk id="3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4" v="63491" actId="947"/>
          <ac:spMkLst>
            <pc:docMk/>
            <pc:sldMk cId="0" sldId="286"/>
            <ac:spMk id="3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4" v="63487" actId="947"/>
          <ac:spMkLst>
            <pc:docMk/>
            <pc:sldMk cId="0" sldId="286"/>
            <ac:spMk id="3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4" v="63483" actId="947"/>
          <ac:spMkLst>
            <pc:docMk/>
            <pc:sldMk cId="0" sldId="286"/>
            <ac:spMk id="3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4" v="63479" actId="947"/>
          <ac:spMkLst>
            <pc:docMk/>
            <pc:sldMk cId="0" sldId="286"/>
            <ac:spMk id="3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3" v="63475" actId="947"/>
          <ac:spMkLst>
            <pc:docMk/>
            <pc:sldMk cId="0" sldId="286"/>
            <ac:spMk id="3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3" v="63471" actId="947"/>
          <ac:spMkLst>
            <pc:docMk/>
            <pc:sldMk cId="0" sldId="286"/>
            <ac:spMk id="3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3" v="63467" actId="947"/>
          <ac:spMkLst>
            <pc:docMk/>
            <pc:sldMk cId="0" sldId="286"/>
            <ac:spMk id="3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3" v="63463" actId="947"/>
          <ac:spMkLst>
            <pc:docMk/>
            <pc:sldMk cId="0" sldId="286"/>
            <ac:spMk id="3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2" v="63459" actId="947"/>
          <ac:spMkLst>
            <pc:docMk/>
            <pc:sldMk cId="0" sldId="286"/>
            <ac:spMk id="3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2" v="63455" actId="947"/>
          <ac:spMkLst>
            <pc:docMk/>
            <pc:sldMk cId="0" sldId="286"/>
            <ac:spMk id="3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2" v="63451" actId="947"/>
          <ac:spMkLst>
            <pc:docMk/>
            <pc:sldMk cId="0" sldId="286"/>
            <ac:spMk id="3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2" v="63447" actId="947"/>
          <ac:spMkLst>
            <pc:docMk/>
            <pc:sldMk cId="0" sldId="286"/>
            <ac:spMk id="3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2" v="63443" actId="947"/>
          <ac:spMkLst>
            <pc:docMk/>
            <pc:sldMk cId="0" sldId="286"/>
            <ac:spMk id="3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1" v="63439" actId="947"/>
          <ac:spMkLst>
            <pc:docMk/>
            <pc:sldMk cId="0" sldId="286"/>
            <ac:spMk id="3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1" v="63435" actId="947"/>
          <ac:spMkLst>
            <pc:docMk/>
            <pc:sldMk cId="0" sldId="286"/>
            <ac:spMk id="3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1" v="63431" actId="947"/>
          <ac:spMkLst>
            <pc:docMk/>
            <pc:sldMk cId="0" sldId="286"/>
            <ac:spMk id="3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1" v="63427" actId="947"/>
          <ac:spMkLst>
            <pc:docMk/>
            <pc:sldMk cId="0" sldId="286"/>
            <ac:spMk id="3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0" v="63423" actId="947"/>
          <ac:spMkLst>
            <pc:docMk/>
            <pc:sldMk cId="0" sldId="286"/>
            <ac:spMk id="3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0" v="63419" actId="947"/>
          <ac:spMkLst>
            <pc:docMk/>
            <pc:sldMk cId="0" sldId="286"/>
            <ac:spMk id="3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33" actId="947"/>
          <ac:spMkLst>
            <pc:docMk/>
            <pc:sldMk cId="0" sldId="286"/>
            <ac:spMk id="3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6" v="60888" actId="947"/>
          <ac:spMkLst>
            <pc:docMk/>
            <pc:sldMk cId="0" sldId="286"/>
            <ac:spMk id="3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0" v="63415" actId="947"/>
          <ac:spMkLst>
            <pc:docMk/>
            <pc:sldMk cId="0" sldId="286"/>
            <ac:spMk id="3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70" v="63411" actId="947"/>
          <ac:spMkLst>
            <pc:docMk/>
            <pc:sldMk cId="0" sldId="286"/>
            <ac:spMk id="3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31" actId="947"/>
          <ac:spMkLst>
            <pc:docMk/>
            <pc:sldMk cId="0" sldId="286"/>
            <ac:spMk id="3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5" v="60884" actId="947"/>
          <ac:spMkLst>
            <pc:docMk/>
            <pc:sldMk cId="0" sldId="286"/>
            <ac:spMk id="3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9" v="63407" actId="947"/>
          <ac:spMkLst>
            <pc:docMk/>
            <pc:sldMk cId="0" sldId="286"/>
            <ac:spMk id="3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9" v="63403" actId="947"/>
          <ac:spMkLst>
            <pc:docMk/>
            <pc:sldMk cId="0" sldId="286"/>
            <ac:spMk id="3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8" v="60927" actId="947"/>
          <ac:spMkLst>
            <pc:docMk/>
            <pc:sldMk cId="0" sldId="286"/>
            <ac:spMk id="3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6" v="60893" actId="947"/>
          <ac:spMkLst>
            <pc:docMk/>
            <pc:sldMk cId="0" sldId="286"/>
            <ac:spMk id="3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9" v="63399" actId="947"/>
          <ac:spMkLst>
            <pc:docMk/>
            <pc:sldMk cId="0" sldId="286"/>
            <ac:spMk id="3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29" actId="947"/>
          <ac:spMkLst>
            <pc:docMk/>
            <pc:sldMk cId="0" sldId="286"/>
            <ac:spMk id="3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6" v="60895" actId="947"/>
          <ac:spMkLst>
            <pc:docMk/>
            <pc:sldMk cId="0" sldId="286"/>
            <ac:spMk id="3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4" v="60866" actId="947"/>
          <ac:spMkLst>
            <pc:docMk/>
            <pc:sldMk cId="0" sldId="286"/>
            <ac:spMk id="3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9" v="63395" actId="947"/>
          <ac:spMkLst>
            <pc:docMk/>
            <pc:sldMk cId="0" sldId="286"/>
            <ac:spMk id="3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8" v="63391" actId="947"/>
          <ac:spMkLst>
            <pc:docMk/>
            <pc:sldMk cId="0" sldId="286"/>
            <ac:spMk id="3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8" v="63387" actId="947"/>
          <ac:spMkLst>
            <pc:docMk/>
            <pc:sldMk cId="0" sldId="286"/>
            <ac:spMk id="3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8" v="60915" actId="947"/>
          <ac:spMkLst>
            <pc:docMk/>
            <pc:sldMk cId="0" sldId="286"/>
            <ac:spMk id="3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8" v="63383" actId="947"/>
          <ac:spMkLst>
            <pc:docMk/>
            <pc:sldMk cId="0" sldId="286"/>
            <ac:spMk id="3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8" v="63379" actId="947"/>
          <ac:spMkLst>
            <pc:docMk/>
            <pc:sldMk cId="0" sldId="286"/>
            <ac:spMk id="3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8" v="63375" actId="947"/>
          <ac:spMkLst>
            <pc:docMk/>
            <pc:sldMk cId="0" sldId="286"/>
            <ac:spMk id="3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7" v="63371" actId="947"/>
          <ac:spMkLst>
            <pc:docMk/>
            <pc:sldMk cId="0" sldId="286"/>
            <ac:spMk id="3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7" v="63367" actId="947"/>
          <ac:spMkLst>
            <pc:docMk/>
            <pc:sldMk cId="0" sldId="286"/>
            <ac:spMk id="3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7" v="63363" actId="947"/>
          <ac:spMkLst>
            <pc:docMk/>
            <pc:sldMk cId="0" sldId="286"/>
            <ac:spMk id="3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7" v="63359" actId="947"/>
          <ac:spMkLst>
            <pc:docMk/>
            <pc:sldMk cId="0" sldId="286"/>
            <ac:spMk id="3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6" v="63355" actId="947"/>
          <ac:spMkLst>
            <pc:docMk/>
            <pc:sldMk cId="0" sldId="286"/>
            <ac:spMk id="3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6" v="63351" actId="947"/>
          <ac:spMkLst>
            <pc:docMk/>
            <pc:sldMk cId="0" sldId="286"/>
            <ac:spMk id="3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6" v="63347" actId="947"/>
          <ac:spMkLst>
            <pc:docMk/>
            <pc:sldMk cId="0" sldId="286"/>
            <ac:spMk id="3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6" v="63343" actId="947"/>
          <ac:spMkLst>
            <pc:docMk/>
            <pc:sldMk cId="0" sldId="286"/>
            <ac:spMk id="3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30" actId="947"/>
          <ac:spMkLst>
            <pc:docMk/>
            <pc:sldMk cId="0" sldId="286"/>
            <ac:spMk id="3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7" v="60899" actId="947"/>
          <ac:spMkLst>
            <pc:docMk/>
            <pc:sldMk cId="0" sldId="286"/>
            <ac:spMk id="3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4" v="60874" actId="947"/>
          <ac:spMkLst>
            <pc:docMk/>
            <pc:sldMk cId="0" sldId="286"/>
            <ac:spMk id="3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3" v="60858" actId="947"/>
          <ac:spMkLst>
            <pc:docMk/>
            <pc:sldMk cId="0" sldId="286"/>
            <ac:spMk id="3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2" v="60846" actId="947"/>
          <ac:spMkLst>
            <pc:docMk/>
            <pc:sldMk cId="0" sldId="286"/>
            <ac:spMk id="3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1" v="60834" actId="947"/>
          <ac:spMkLst>
            <pc:docMk/>
            <pc:sldMk cId="0" sldId="286"/>
            <ac:spMk id="3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0" v="60823" actId="947"/>
          <ac:spMkLst>
            <pc:docMk/>
            <pc:sldMk cId="0" sldId="286"/>
            <ac:spMk id="3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9" v="60811" actId="947"/>
          <ac:spMkLst>
            <pc:docMk/>
            <pc:sldMk cId="0" sldId="286"/>
            <ac:spMk id="3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8" v="60799" actId="947"/>
          <ac:spMkLst>
            <pc:docMk/>
            <pc:sldMk cId="0" sldId="286"/>
            <ac:spMk id="3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5" v="63339" actId="947"/>
          <ac:spMkLst>
            <pc:docMk/>
            <pc:sldMk cId="0" sldId="286"/>
            <ac:spMk id="3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9" v="60932" actId="947"/>
          <ac:spMkLst>
            <pc:docMk/>
            <pc:sldMk cId="0" sldId="286"/>
            <ac:spMk id="3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7" v="60901" actId="947"/>
          <ac:spMkLst>
            <pc:docMk/>
            <pc:sldMk cId="0" sldId="286"/>
            <ac:spMk id="3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4" v="60873" actId="947"/>
          <ac:spMkLst>
            <pc:docMk/>
            <pc:sldMk cId="0" sldId="286"/>
            <ac:spMk id="3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3" v="60857" actId="947"/>
          <ac:spMkLst>
            <pc:docMk/>
            <pc:sldMk cId="0" sldId="286"/>
            <ac:spMk id="3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2" v="60845" actId="947"/>
          <ac:spMkLst>
            <pc:docMk/>
            <pc:sldMk cId="0" sldId="286"/>
            <ac:spMk id="3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1" v="60833" actId="947"/>
          <ac:spMkLst>
            <pc:docMk/>
            <pc:sldMk cId="0" sldId="286"/>
            <ac:spMk id="3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0" v="60819" actId="947"/>
          <ac:spMkLst>
            <pc:docMk/>
            <pc:sldMk cId="0" sldId="286"/>
            <ac:spMk id="3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9" v="60807" actId="947"/>
          <ac:spMkLst>
            <pc:docMk/>
            <pc:sldMk cId="0" sldId="286"/>
            <ac:spMk id="3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8" v="60795" actId="947"/>
          <ac:spMkLst>
            <pc:docMk/>
            <pc:sldMk cId="0" sldId="286"/>
            <ac:spMk id="3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7" v="60787" actId="947"/>
          <ac:spMkLst>
            <pc:docMk/>
            <pc:sldMk cId="0" sldId="286"/>
            <ac:spMk id="3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6" v="60779" actId="947"/>
          <ac:spMkLst>
            <pc:docMk/>
            <pc:sldMk cId="0" sldId="286"/>
            <ac:spMk id="3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5" v="60771" actId="947"/>
          <ac:spMkLst>
            <pc:docMk/>
            <pc:sldMk cId="0" sldId="286"/>
            <ac:spMk id="3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5" v="60763" actId="947"/>
          <ac:spMkLst>
            <pc:docMk/>
            <pc:sldMk cId="0" sldId="286"/>
            <ac:spMk id="3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84" v="60755" actId="947"/>
          <ac:spMkLst>
            <pc:docMk/>
            <pc:sldMk cId="0" sldId="286"/>
            <ac:spMk id="3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5" v="63335" actId="947"/>
          <ac:spMkLst>
            <pc:docMk/>
            <pc:sldMk cId="0" sldId="286"/>
            <ac:spMk id="3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5" v="63331" actId="947"/>
          <ac:spMkLst>
            <pc:docMk/>
            <pc:sldMk cId="0" sldId="286"/>
            <ac:spMk id="3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498" v="60914" actId="947"/>
          <ac:spMkLst>
            <pc:docMk/>
            <pc:sldMk cId="0" sldId="286"/>
            <ac:spMk id="3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5" v="63327" actId="947"/>
          <ac:spMkLst>
            <pc:docMk/>
            <pc:sldMk cId="0" sldId="286"/>
            <ac:spMk id="3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4" v="63323" actId="947"/>
          <ac:spMkLst>
            <pc:docMk/>
            <pc:sldMk cId="0" sldId="286"/>
            <ac:spMk id="3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4" v="63319" actId="947"/>
          <ac:spMkLst>
            <pc:docMk/>
            <pc:sldMk cId="0" sldId="286"/>
            <ac:spMk id="3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4" v="63315" actId="947"/>
          <ac:spMkLst>
            <pc:docMk/>
            <pc:sldMk cId="0" sldId="286"/>
            <ac:spMk id="3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4" v="63311" actId="947"/>
          <ac:spMkLst>
            <pc:docMk/>
            <pc:sldMk cId="0" sldId="286"/>
            <ac:spMk id="3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3" v="63307" actId="947"/>
          <ac:spMkLst>
            <pc:docMk/>
            <pc:sldMk cId="0" sldId="286"/>
            <ac:spMk id="3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3" v="63303" actId="947"/>
          <ac:spMkLst>
            <pc:docMk/>
            <pc:sldMk cId="0" sldId="286"/>
            <ac:spMk id="3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3" v="63299" actId="947"/>
          <ac:spMkLst>
            <pc:docMk/>
            <pc:sldMk cId="0" sldId="286"/>
            <ac:spMk id="3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3" v="63295" actId="947"/>
          <ac:spMkLst>
            <pc:docMk/>
            <pc:sldMk cId="0" sldId="286"/>
            <ac:spMk id="3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2" v="63291" actId="947"/>
          <ac:spMkLst>
            <pc:docMk/>
            <pc:sldMk cId="0" sldId="286"/>
            <ac:spMk id="3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2" v="63287" actId="947"/>
          <ac:spMkLst>
            <pc:docMk/>
            <pc:sldMk cId="0" sldId="286"/>
            <ac:spMk id="3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2" v="63283" actId="947"/>
          <ac:spMkLst>
            <pc:docMk/>
            <pc:sldMk cId="0" sldId="286"/>
            <ac:spMk id="3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1" v="63279" actId="947"/>
          <ac:spMkLst>
            <pc:docMk/>
            <pc:sldMk cId="0" sldId="286"/>
            <ac:spMk id="3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1" v="63275" actId="947"/>
          <ac:spMkLst>
            <pc:docMk/>
            <pc:sldMk cId="0" sldId="286"/>
            <ac:spMk id="3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0" v="63271" actId="947"/>
          <ac:spMkLst>
            <pc:docMk/>
            <pc:sldMk cId="0" sldId="286"/>
            <ac:spMk id="3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0" v="63267" actId="947"/>
          <ac:spMkLst>
            <pc:docMk/>
            <pc:sldMk cId="0" sldId="286"/>
            <ac:spMk id="3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60" v="63263" actId="947"/>
          <ac:spMkLst>
            <pc:docMk/>
            <pc:sldMk cId="0" sldId="286"/>
            <ac:spMk id="3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9" v="63259" actId="947"/>
          <ac:spMkLst>
            <pc:docMk/>
            <pc:sldMk cId="0" sldId="286"/>
            <ac:spMk id="3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9" v="63255" actId="947"/>
          <ac:spMkLst>
            <pc:docMk/>
            <pc:sldMk cId="0" sldId="286"/>
            <ac:spMk id="3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8" v="63251" actId="947"/>
          <ac:spMkLst>
            <pc:docMk/>
            <pc:sldMk cId="0" sldId="286"/>
            <ac:spMk id="3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8" v="63247" actId="947"/>
          <ac:spMkLst>
            <pc:docMk/>
            <pc:sldMk cId="0" sldId="286"/>
            <ac:spMk id="3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7" v="63243" actId="947"/>
          <ac:spMkLst>
            <pc:docMk/>
            <pc:sldMk cId="0" sldId="286"/>
            <ac:spMk id="3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7" v="63239" actId="947"/>
          <ac:spMkLst>
            <pc:docMk/>
            <pc:sldMk cId="0" sldId="286"/>
            <ac:spMk id="3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6" v="63235" actId="947"/>
          <ac:spMkLst>
            <pc:docMk/>
            <pc:sldMk cId="0" sldId="286"/>
            <ac:spMk id="33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6" v="63231" actId="947"/>
          <ac:spMkLst>
            <pc:docMk/>
            <pc:sldMk cId="0" sldId="286"/>
            <ac:spMk id="3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6" v="63227" actId="947"/>
          <ac:spMkLst>
            <pc:docMk/>
            <pc:sldMk cId="0" sldId="286"/>
            <ac:spMk id="3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5" v="63223" actId="947"/>
          <ac:spMkLst>
            <pc:docMk/>
            <pc:sldMk cId="0" sldId="286"/>
            <ac:spMk id="3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4" v="63219" actId="947"/>
          <ac:spMkLst>
            <pc:docMk/>
            <pc:sldMk cId="0" sldId="286"/>
            <ac:spMk id="3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4" v="63215" actId="947"/>
          <ac:spMkLst>
            <pc:docMk/>
            <pc:sldMk cId="0" sldId="286"/>
            <ac:spMk id="3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3" v="63211" actId="947"/>
          <ac:spMkLst>
            <pc:docMk/>
            <pc:sldMk cId="0" sldId="286"/>
            <ac:spMk id="3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3" v="63207" actId="947"/>
          <ac:spMkLst>
            <pc:docMk/>
            <pc:sldMk cId="0" sldId="286"/>
            <ac:spMk id="3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2" v="63203" actId="947"/>
          <ac:spMkLst>
            <pc:docMk/>
            <pc:sldMk cId="0" sldId="286"/>
            <ac:spMk id="3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2" v="63199" actId="947"/>
          <ac:spMkLst>
            <pc:docMk/>
            <pc:sldMk cId="0" sldId="286"/>
            <ac:spMk id="34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2" v="63195" actId="947"/>
          <ac:spMkLst>
            <pc:docMk/>
            <pc:sldMk cId="0" sldId="286"/>
            <ac:spMk id="3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1" v="63191" actId="947"/>
          <ac:spMkLst>
            <pc:docMk/>
            <pc:sldMk cId="0" sldId="286"/>
            <ac:spMk id="3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1" v="63187" actId="947"/>
          <ac:spMkLst>
            <pc:docMk/>
            <pc:sldMk cId="0" sldId="286"/>
            <ac:spMk id="3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0" v="63183" actId="947"/>
          <ac:spMkLst>
            <pc:docMk/>
            <pc:sldMk cId="0" sldId="286"/>
            <ac:spMk id="3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50" v="63179" actId="947"/>
          <ac:spMkLst>
            <pc:docMk/>
            <pc:sldMk cId="0" sldId="286"/>
            <ac:spMk id="3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9" v="63175" actId="947"/>
          <ac:spMkLst>
            <pc:docMk/>
            <pc:sldMk cId="0" sldId="286"/>
            <ac:spMk id="3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9" v="63171" actId="947"/>
          <ac:spMkLst>
            <pc:docMk/>
            <pc:sldMk cId="0" sldId="286"/>
            <ac:spMk id="3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9" v="63167" actId="947"/>
          <ac:spMkLst>
            <pc:docMk/>
            <pc:sldMk cId="0" sldId="286"/>
            <ac:spMk id="3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8" v="63163" actId="947"/>
          <ac:spMkLst>
            <pc:docMk/>
            <pc:sldMk cId="0" sldId="286"/>
            <ac:spMk id="3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8" v="63159" actId="947"/>
          <ac:spMkLst>
            <pc:docMk/>
            <pc:sldMk cId="0" sldId="286"/>
            <ac:spMk id="3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7" v="63155" actId="947"/>
          <ac:spMkLst>
            <pc:docMk/>
            <pc:sldMk cId="0" sldId="286"/>
            <ac:spMk id="3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7" v="63151" actId="947"/>
          <ac:spMkLst>
            <pc:docMk/>
            <pc:sldMk cId="0" sldId="286"/>
            <ac:spMk id="3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6" v="63147" actId="947"/>
          <ac:spMkLst>
            <pc:docMk/>
            <pc:sldMk cId="0" sldId="286"/>
            <ac:spMk id="3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5" v="63143" actId="947"/>
          <ac:spMkLst>
            <pc:docMk/>
            <pc:sldMk cId="0" sldId="286"/>
            <ac:spMk id="3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5" v="63139" actId="947"/>
          <ac:spMkLst>
            <pc:docMk/>
            <pc:sldMk cId="0" sldId="286"/>
            <ac:spMk id="3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5" v="63135" actId="947"/>
          <ac:spMkLst>
            <pc:docMk/>
            <pc:sldMk cId="0" sldId="286"/>
            <ac:spMk id="3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4" v="63131" actId="947"/>
          <ac:spMkLst>
            <pc:docMk/>
            <pc:sldMk cId="0" sldId="286"/>
            <ac:spMk id="3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4" v="63127" actId="947"/>
          <ac:spMkLst>
            <pc:docMk/>
            <pc:sldMk cId="0" sldId="286"/>
            <ac:spMk id="3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3" v="63123" actId="947"/>
          <ac:spMkLst>
            <pc:docMk/>
            <pc:sldMk cId="0" sldId="286"/>
            <ac:spMk id="3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3" v="63119" actId="947"/>
          <ac:spMkLst>
            <pc:docMk/>
            <pc:sldMk cId="0" sldId="286"/>
            <ac:spMk id="3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2" v="63115" actId="947"/>
          <ac:spMkLst>
            <pc:docMk/>
            <pc:sldMk cId="0" sldId="286"/>
            <ac:spMk id="3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2" v="63111" actId="947"/>
          <ac:spMkLst>
            <pc:docMk/>
            <pc:sldMk cId="0" sldId="286"/>
            <ac:spMk id="3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2" v="63107" actId="947"/>
          <ac:spMkLst>
            <pc:docMk/>
            <pc:sldMk cId="0" sldId="286"/>
            <ac:spMk id="3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1" v="63103" actId="947"/>
          <ac:spMkLst>
            <pc:docMk/>
            <pc:sldMk cId="0" sldId="286"/>
            <ac:spMk id="3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1" v="63099" actId="947"/>
          <ac:spMkLst>
            <pc:docMk/>
            <pc:sldMk cId="0" sldId="286"/>
            <ac:spMk id="3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0" v="63095" actId="947"/>
          <ac:spMkLst>
            <pc:docMk/>
            <pc:sldMk cId="0" sldId="286"/>
            <ac:spMk id="3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40" v="63091" actId="947"/>
          <ac:spMkLst>
            <pc:docMk/>
            <pc:sldMk cId="0" sldId="286"/>
            <ac:spMk id="3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9" v="63087" actId="947"/>
          <ac:spMkLst>
            <pc:docMk/>
            <pc:sldMk cId="0" sldId="286"/>
            <ac:spMk id="3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9" v="63083" actId="947"/>
          <ac:spMkLst>
            <pc:docMk/>
            <pc:sldMk cId="0" sldId="286"/>
            <ac:spMk id="3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9" v="63079" actId="947"/>
          <ac:spMkLst>
            <pc:docMk/>
            <pc:sldMk cId="0" sldId="286"/>
            <ac:spMk id="3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8" v="63075" actId="947"/>
          <ac:spMkLst>
            <pc:docMk/>
            <pc:sldMk cId="0" sldId="286"/>
            <ac:spMk id="3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8" v="63071" actId="947"/>
          <ac:spMkLst>
            <pc:docMk/>
            <pc:sldMk cId="0" sldId="286"/>
            <ac:spMk id="3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7" v="63067" actId="947"/>
          <ac:spMkLst>
            <pc:docMk/>
            <pc:sldMk cId="0" sldId="286"/>
            <ac:spMk id="3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7" v="63063" actId="947"/>
          <ac:spMkLst>
            <pc:docMk/>
            <pc:sldMk cId="0" sldId="286"/>
            <ac:spMk id="3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6" v="63059" actId="947"/>
          <ac:spMkLst>
            <pc:docMk/>
            <pc:sldMk cId="0" sldId="286"/>
            <ac:spMk id="3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6" v="63055" actId="947"/>
          <ac:spMkLst>
            <pc:docMk/>
            <pc:sldMk cId="0" sldId="286"/>
            <ac:spMk id="3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6" v="63051" actId="947"/>
          <ac:spMkLst>
            <pc:docMk/>
            <pc:sldMk cId="0" sldId="286"/>
            <ac:spMk id="3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5" v="63047" actId="947"/>
          <ac:spMkLst>
            <pc:docMk/>
            <pc:sldMk cId="0" sldId="286"/>
            <ac:spMk id="3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5" v="63043" actId="947"/>
          <ac:spMkLst>
            <pc:docMk/>
            <pc:sldMk cId="0" sldId="286"/>
            <ac:spMk id="3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4" v="63039" actId="947"/>
          <ac:spMkLst>
            <pc:docMk/>
            <pc:sldMk cId="0" sldId="286"/>
            <ac:spMk id="3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4" v="63035" actId="947"/>
          <ac:spMkLst>
            <pc:docMk/>
            <pc:sldMk cId="0" sldId="286"/>
            <ac:spMk id="3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3" v="63031" actId="947"/>
          <ac:spMkLst>
            <pc:docMk/>
            <pc:sldMk cId="0" sldId="286"/>
            <ac:spMk id="34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3" v="63027" actId="947"/>
          <ac:spMkLst>
            <pc:docMk/>
            <pc:sldMk cId="0" sldId="286"/>
            <ac:spMk id="3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3" v="63023" actId="947"/>
          <ac:spMkLst>
            <pc:docMk/>
            <pc:sldMk cId="0" sldId="286"/>
            <ac:spMk id="3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2" v="63019" actId="947"/>
          <ac:spMkLst>
            <pc:docMk/>
            <pc:sldMk cId="0" sldId="286"/>
            <ac:spMk id="3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2" v="63015" actId="947"/>
          <ac:spMkLst>
            <pc:docMk/>
            <pc:sldMk cId="0" sldId="286"/>
            <ac:spMk id="3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1" v="63011" actId="947"/>
          <ac:spMkLst>
            <pc:docMk/>
            <pc:sldMk cId="0" sldId="286"/>
            <ac:spMk id="3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1" v="63007" actId="947"/>
          <ac:spMkLst>
            <pc:docMk/>
            <pc:sldMk cId="0" sldId="286"/>
            <ac:spMk id="3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1" v="63003" actId="947"/>
          <ac:spMkLst>
            <pc:docMk/>
            <pc:sldMk cId="0" sldId="286"/>
            <ac:spMk id="3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0" v="62999" actId="947"/>
          <ac:spMkLst>
            <pc:docMk/>
            <pc:sldMk cId="0" sldId="286"/>
            <ac:spMk id="3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30" v="62995" actId="947"/>
          <ac:spMkLst>
            <pc:docMk/>
            <pc:sldMk cId="0" sldId="286"/>
            <ac:spMk id="3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9" v="62991" actId="947"/>
          <ac:spMkLst>
            <pc:docMk/>
            <pc:sldMk cId="0" sldId="286"/>
            <ac:spMk id="3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8" v="62987" actId="947"/>
          <ac:spMkLst>
            <pc:docMk/>
            <pc:sldMk cId="0" sldId="286"/>
            <ac:spMk id="3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8" v="62983" actId="947"/>
          <ac:spMkLst>
            <pc:docMk/>
            <pc:sldMk cId="0" sldId="286"/>
            <ac:spMk id="3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7" v="62979" actId="947"/>
          <ac:spMkLst>
            <pc:docMk/>
            <pc:sldMk cId="0" sldId="286"/>
            <ac:spMk id="3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7" v="62975" actId="947"/>
          <ac:spMkLst>
            <pc:docMk/>
            <pc:sldMk cId="0" sldId="286"/>
            <ac:spMk id="3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6" v="62971" actId="947"/>
          <ac:spMkLst>
            <pc:docMk/>
            <pc:sldMk cId="0" sldId="286"/>
            <ac:spMk id="3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6" v="62967" actId="947"/>
          <ac:spMkLst>
            <pc:docMk/>
            <pc:sldMk cId="0" sldId="286"/>
            <ac:spMk id="3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5" v="62963" actId="947"/>
          <ac:spMkLst>
            <pc:docMk/>
            <pc:sldMk cId="0" sldId="286"/>
            <ac:spMk id="3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5" v="62959" actId="947"/>
          <ac:spMkLst>
            <pc:docMk/>
            <pc:sldMk cId="0" sldId="286"/>
            <ac:spMk id="3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5" v="62955" actId="947"/>
          <ac:spMkLst>
            <pc:docMk/>
            <pc:sldMk cId="0" sldId="286"/>
            <ac:spMk id="3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4" v="62951" actId="947"/>
          <ac:spMkLst>
            <pc:docMk/>
            <pc:sldMk cId="0" sldId="286"/>
            <ac:spMk id="3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4" v="62947" actId="947"/>
          <ac:spMkLst>
            <pc:docMk/>
            <pc:sldMk cId="0" sldId="286"/>
            <ac:spMk id="3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3" v="62943" actId="947"/>
          <ac:spMkLst>
            <pc:docMk/>
            <pc:sldMk cId="0" sldId="286"/>
            <ac:spMk id="3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3" v="62939" actId="947"/>
          <ac:spMkLst>
            <pc:docMk/>
            <pc:sldMk cId="0" sldId="286"/>
            <ac:spMk id="3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2" v="62935" actId="947"/>
          <ac:spMkLst>
            <pc:docMk/>
            <pc:sldMk cId="0" sldId="286"/>
            <ac:spMk id="3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2" v="62931" actId="947"/>
          <ac:spMkLst>
            <pc:docMk/>
            <pc:sldMk cId="0" sldId="286"/>
            <ac:spMk id="3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2" v="62927" actId="947"/>
          <ac:spMkLst>
            <pc:docMk/>
            <pc:sldMk cId="0" sldId="286"/>
            <ac:spMk id="3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1" v="62923" actId="947"/>
          <ac:spMkLst>
            <pc:docMk/>
            <pc:sldMk cId="0" sldId="286"/>
            <ac:spMk id="3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1" v="62919" actId="947"/>
          <ac:spMkLst>
            <pc:docMk/>
            <pc:sldMk cId="0" sldId="286"/>
            <ac:spMk id="3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0" v="62915" actId="947"/>
          <ac:spMkLst>
            <pc:docMk/>
            <pc:sldMk cId="0" sldId="286"/>
            <ac:spMk id="3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20" v="62911" actId="947"/>
          <ac:spMkLst>
            <pc:docMk/>
            <pc:sldMk cId="0" sldId="286"/>
            <ac:spMk id="3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9" v="62907" actId="947"/>
          <ac:spMkLst>
            <pc:docMk/>
            <pc:sldMk cId="0" sldId="286"/>
            <ac:spMk id="3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9" v="62903" actId="947"/>
          <ac:spMkLst>
            <pc:docMk/>
            <pc:sldMk cId="0" sldId="286"/>
            <ac:spMk id="3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9" v="62899" actId="947"/>
          <ac:spMkLst>
            <pc:docMk/>
            <pc:sldMk cId="0" sldId="286"/>
            <ac:spMk id="3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8" v="62895" actId="947"/>
          <ac:spMkLst>
            <pc:docMk/>
            <pc:sldMk cId="0" sldId="286"/>
            <ac:spMk id="3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8" v="62891" actId="947"/>
          <ac:spMkLst>
            <pc:docMk/>
            <pc:sldMk cId="0" sldId="286"/>
            <ac:spMk id="3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7" v="62887" actId="947"/>
          <ac:spMkLst>
            <pc:docMk/>
            <pc:sldMk cId="0" sldId="286"/>
            <ac:spMk id="3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7" v="62883" actId="947"/>
          <ac:spMkLst>
            <pc:docMk/>
            <pc:sldMk cId="0" sldId="286"/>
            <ac:spMk id="3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6" v="62879" actId="947"/>
          <ac:spMkLst>
            <pc:docMk/>
            <pc:sldMk cId="0" sldId="286"/>
            <ac:spMk id="3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6" v="62875" actId="947"/>
          <ac:spMkLst>
            <pc:docMk/>
            <pc:sldMk cId="0" sldId="286"/>
            <ac:spMk id="3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6" v="62871" actId="947"/>
          <ac:spMkLst>
            <pc:docMk/>
            <pc:sldMk cId="0" sldId="286"/>
            <ac:spMk id="3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5" v="62867" actId="947"/>
          <ac:spMkLst>
            <pc:docMk/>
            <pc:sldMk cId="0" sldId="286"/>
            <ac:spMk id="3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5" v="62863" actId="947"/>
          <ac:spMkLst>
            <pc:docMk/>
            <pc:sldMk cId="0" sldId="286"/>
            <ac:spMk id="3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4" v="62859" actId="947"/>
          <ac:spMkLst>
            <pc:docMk/>
            <pc:sldMk cId="0" sldId="286"/>
            <ac:spMk id="3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4" v="62855" actId="947"/>
          <ac:spMkLst>
            <pc:docMk/>
            <pc:sldMk cId="0" sldId="286"/>
            <ac:spMk id="3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3" v="62851" actId="947"/>
          <ac:spMkLst>
            <pc:docMk/>
            <pc:sldMk cId="0" sldId="286"/>
            <ac:spMk id="3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3" v="62847" actId="947"/>
          <ac:spMkLst>
            <pc:docMk/>
            <pc:sldMk cId="0" sldId="286"/>
            <ac:spMk id="3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3" v="62843" actId="947"/>
          <ac:spMkLst>
            <pc:docMk/>
            <pc:sldMk cId="0" sldId="286"/>
            <ac:spMk id="3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2" v="62839" actId="947"/>
          <ac:spMkLst>
            <pc:docMk/>
            <pc:sldMk cId="0" sldId="286"/>
            <ac:spMk id="3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2" v="62835" actId="947"/>
          <ac:spMkLst>
            <pc:docMk/>
            <pc:sldMk cId="0" sldId="286"/>
            <ac:spMk id="3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1" v="62831" actId="947"/>
          <ac:spMkLst>
            <pc:docMk/>
            <pc:sldMk cId="0" sldId="286"/>
            <ac:spMk id="3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1" v="62827" actId="947"/>
          <ac:spMkLst>
            <pc:docMk/>
            <pc:sldMk cId="0" sldId="286"/>
            <ac:spMk id="3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0" v="62823" actId="947"/>
          <ac:spMkLst>
            <pc:docMk/>
            <pc:sldMk cId="0" sldId="286"/>
            <ac:spMk id="3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10" v="62819" actId="947"/>
          <ac:spMkLst>
            <pc:docMk/>
            <pc:sldMk cId="0" sldId="286"/>
            <ac:spMk id="3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9" v="62815" actId="947"/>
          <ac:spMkLst>
            <pc:docMk/>
            <pc:sldMk cId="0" sldId="286"/>
            <ac:spMk id="3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9" v="62811" actId="947"/>
          <ac:spMkLst>
            <pc:docMk/>
            <pc:sldMk cId="0" sldId="286"/>
            <ac:spMk id="3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9" v="62807" actId="947"/>
          <ac:spMkLst>
            <pc:docMk/>
            <pc:sldMk cId="0" sldId="286"/>
            <ac:spMk id="3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8" v="62803" actId="947"/>
          <ac:spMkLst>
            <pc:docMk/>
            <pc:sldMk cId="0" sldId="286"/>
            <ac:spMk id="3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8" v="62799" actId="947"/>
          <ac:spMkLst>
            <pc:docMk/>
            <pc:sldMk cId="0" sldId="286"/>
            <ac:spMk id="3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7" v="62795" actId="947"/>
          <ac:spMkLst>
            <pc:docMk/>
            <pc:sldMk cId="0" sldId="286"/>
            <ac:spMk id="3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7" v="62791" actId="947"/>
          <ac:spMkLst>
            <pc:docMk/>
            <pc:sldMk cId="0" sldId="286"/>
            <ac:spMk id="3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7" v="62787" actId="947"/>
          <ac:spMkLst>
            <pc:docMk/>
            <pc:sldMk cId="0" sldId="286"/>
            <ac:spMk id="3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6" v="62783" actId="947"/>
          <ac:spMkLst>
            <pc:docMk/>
            <pc:sldMk cId="0" sldId="286"/>
            <ac:spMk id="3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6" v="62779" actId="947"/>
          <ac:spMkLst>
            <pc:docMk/>
            <pc:sldMk cId="0" sldId="286"/>
            <ac:spMk id="3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5" v="62775" actId="947"/>
          <ac:spMkLst>
            <pc:docMk/>
            <pc:sldMk cId="0" sldId="286"/>
            <ac:spMk id="3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5" v="62771" actId="947"/>
          <ac:spMkLst>
            <pc:docMk/>
            <pc:sldMk cId="0" sldId="286"/>
            <ac:spMk id="3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4" v="62767" actId="947"/>
          <ac:spMkLst>
            <pc:docMk/>
            <pc:sldMk cId="0" sldId="286"/>
            <ac:spMk id="3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4" v="62763" actId="947"/>
          <ac:spMkLst>
            <pc:docMk/>
            <pc:sldMk cId="0" sldId="286"/>
            <ac:spMk id="3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3" v="62759" actId="947"/>
          <ac:spMkLst>
            <pc:docMk/>
            <pc:sldMk cId="0" sldId="286"/>
            <ac:spMk id="3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3" v="62755" actId="947"/>
          <ac:spMkLst>
            <pc:docMk/>
            <pc:sldMk cId="0" sldId="286"/>
            <ac:spMk id="3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2" v="62751" actId="947"/>
          <ac:spMkLst>
            <pc:docMk/>
            <pc:sldMk cId="0" sldId="286"/>
            <ac:spMk id="3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2" v="62747" actId="947"/>
          <ac:spMkLst>
            <pc:docMk/>
            <pc:sldMk cId="0" sldId="286"/>
            <ac:spMk id="3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2" v="62743" actId="947"/>
          <ac:spMkLst>
            <pc:docMk/>
            <pc:sldMk cId="0" sldId="286"/>
            <ac:spMk id="3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1" v="62739" actId="947"/>
          <ac:spMkLst>
            <pc:docMk/>
            <pc:sldMk cId="0" sldId="286"/>
            <ac:spMk id="3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1" v="62735" actId="947"/>
          <ac:spMkLst>
            <pc:docMk/>
            <pc:sldMk cId="0" sldId="286"/>
            <ac:spMk id="3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0" v="62731" actId="947"/>
          <ac:spMkLst>
            <pc:docMk/>
            <pc:sldMk cId="0" sldId="286"/>
            <ac:spMk id="3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700" v="62727" actId="947"/>
          <ac:spMkLst>
            <pc:docMk/>
            <pc:sldMk cId="0" sldId="286"/>
            <ac:spMk id="3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9" v="62723" actId="947"/>
          <ac:spMkLst>
            <pc:docMk/>
            <pc:sldMk cId="0" sldId="286"/>
            <ac:spMk id="3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9" v="62719" actId="947"/>
          <ac:spMkLst>
            <pc:docMk/>
            <pc:sldMk cId="0" sldId="286"/>
            <ac:spMk id="3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9" v="62715" actId="947"/>
          <ac:spMkLst>
            <pc:docMk/>
            <pc:sldMk cId="0" sldId="286"/>
            <ac:spMk id="3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8" v="62711" actId="947"/>
          <ac:spMkLst>
            <pc:docMk/>
            <pc:sldMk cId="0" sldId="286"/>
            <ac:spMk id="3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8" v="62707" actId="947"/>
          <ac:spMkLst>
            <pc:docMk/>
            <pc:sldMk cId="0" sldId="286"/>
            <ac:spMk id="3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7" v="62703" actId="947"/>
          <ac:spMkLst>
            <pc:docMk/>
            <pc:sldMk cId="0" sldId="286"/>
            <ac:spMk id="3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7" v="62699" actId="947"/>
          <ac:spMkLst>
            <pc:docMk/>
            <pc:sldMk cId="0" sldId="286"/>
            <ac:spMk id="3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6" v="62695" actId="947"/>
          <ac:spMkLst>
            <pc:docMk/>
            <pc:sldMk cId="0" sldId="286"/>
            <ac:spMk id="3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6" v="62691" actId="947"/>
          <ac:spMkLst>
            <pc:docMk/>
            <pc:sldMk cId="0" sldId="286"/>
            <ac:spMk id="3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5" v="62687" actId="947"/>
          <ac:spMkLst>
            <pc:docMk/>
            <pc:sldMk cId="0" sldId="286"/>
            <ac:spMk id="3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5" v="62683" actId="947"/>
          <ac:spMkLst>
            <pc:docMk/>
            <pc:sldMk cId="0" sldId="286"/>
            <ac:spMk id="3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4" v="62679" actId="947"/>
          <ac:spMkLst>
            <pc:docMk/>
            <pc:sldMk cId="0" sldId="286"/>
            <ac:spMk id="3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4" v="62675" actId="947"/>
          <ac:spMkLst>
            <pc:docMk/>
            <pc:sldMk cId="0" sldId="286"/>
            <ac:spMk id="3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4" v="62671" actId="947"/>
          <ac:spMkLst>
            <pc:docMk/>
            <pc:sldMk cId="0" sldId="286"/>
            <ac:spMk id="3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3" v="62667" actId="947"/>
          <ac:spMkLst>
            <pc:docMk/>
            <pc:sldMk cId="0" sldId="286"/>
            <ac:spMk id="3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3" v="62663" actId="947"/>
          <ac:spMkLst>
            <pc:docMk/>
            <pc:sldMk cId="0" sldId="286"/>
            <ac:spMk id="3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2" v="62659" actId="947"/>
          <ac:spMkLst>
            <pc:docMk/>
            <pc:sldMk cId="0" sldId="286"/>
            <ac:spMk id="3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1" v="62655" actId="947"/>
          <ac:spMkLst>
            <pc:docMk/>
            <pc:sldMk cId="0" sldId="286"/>
            <ac:spMk id="3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1" v="62651" actId="947"/>
          <ac:spMkLst>
            <pc:docMk/>
            <pc:sldMk cId="0" sldId="286"/>
            <ac:spMk id="3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0" v="62647" actId="947"/>
          <ac:spMkLst>
            <pc:docMk/>
            <pc:sldMk cId="0" sldId="286"/>
            <ac:spMk id="3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90" v="62643" actId="947"/>
          <ac:spMkLst>
            <pc:docMk/>
            <pc:sldMk cId="0" sldId="286"/>
            <ac:spMk id="3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9" v="62639" actId="947"/>
          <ac:spMkLst>
            <pc:docMk/>
            <pc:sldMk cId="0" sldId="286"/>
            <ac:spMk id="3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9" v="62635" actId="947"/>
          <ac:spMkLst>
            <pc:docMk/>
            <pc:sldMk cId="0" sldId="286"/>
            <ac:spMk id="3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8" v="62631" actId="947"/>
          <ac:spMkLst>
            <pc:docMk/>
            <pc:sldMk cId="0" sldId="286"/>
            <ac:spMk id="35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8" v="62627" actId="947"/>
          <ac:spMkLst>
            <pc:docMk/>
            <pc:sldMk cId="0" sldId="286"/>
            <ac:spMk id="3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7" v="62623" actId="947"/>
          <ac:spMkLst>
            <pc:docMk/>
            <pc:sldMk cId="0" sldId="286"/>
            <ac:spMk id="3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7" v="62619" actId="947"/>
          <ac:spMkLst>
            <pc:docMk/>
            <pc:sldMk cId="0" sldId="286"/>
            <ac:spMk id="3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6" v="62615" actId="947"/>
          <ac:spMkLst>
            <pc:docMk/>
            <pc:sldMk cId="0" sldId="286"/>
            <ac:spMk id="3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6" v="62611" actId="947"/>
          <ac:spMkLst>
            <pc:docMk/>
            <pc:sldMk cId="0" sldId="286"/>
            <ac:spMk id="3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6" v="62607" actId="947"/>
          <ac:spMkLst>
            <pc:docMk/>
            <pc:sldMk cId="0" sldId="286"/>
            <ac:spMk id="3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5" v="62603" actId="947"/>
          <ac:spMkLst>
            <pc:docMk/>
            <pc:sldMk cId="0" sldId="286"/>
            <ac:spMk id="3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5" v="62599" actId="947"/>
          <ac:spMkLst>
            <pc:docMk/>
            <pc:sldMk cId="0" sldId="286"/>
            <ac:spMk id="3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4" v="62595" actId="947"/>
          <ac:spMkLst>
            <pc:docMk/>
            <pc:sldMk cId="0" sldId="286"/>
            <ac:spMk id="3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4" v="62591" actId="947"/>
          <ac:spMkLst>
            <pc:docMk/>
            <pc:sldMk cId="0" sldId="286"/>
            <ac:spMk id="3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3" v="62587" actId="947"/>
          <ac:spMkLst>
            <pc:docMk/>
            <pc:sldMk cId="0" sldId="286"/>
            <ac:spMk id="3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3" v="62583" actId="947"/>
          <ac:spMkLst>
            <pc:docMk/>
            <pc:sldMk cId="0" sldId="286"/>
            <ac:spMk id="3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3" v="62579" actId="947"/>
          <ac:spMkLst>
            <pc:docMk/>
            <pc:sldMk cId="0" sldId="286"/>
            <ac:spMk id="3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2" v="62575" actId="947"/>
          <ac:spMkLst>
            <pc:docMk/>
            <pc:sldMk cId="0" sldId="286"/>
            <ac:spMk id="3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1" v="62571" actId="947"/>
          <ac:spMkLst>
            <pc:docMk/>
            <pc:sldMk cId="0" sldId="286"/>
            <ac:spMk id="3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1" v="62567" actId="947"/>
          <ac:spMkLst>
            <pc:docMk/>
            <pc:sldMk cId="0" sldId="286"/>
            <ac:spMk id="3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1" v="62563" actId="947"/>
          <ac:spMkLst>
            <pc:docMk/>
            <pc:sldMk cId="0" sldId="286"/>
            <ac:spMk id="3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0" v="62559" actId="947"/>
          <ac:spMkLst>
            <pc:docMk/>
            <pc:sldMk cId="0" sldId="286"/>
            <ac:spMk id="3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80" v="62555" actId="947"/>
          <ac:spMkLst>
            <pc:docMk/>
            <pc:sldMk cId="0" sldId="286"/>
            <ac:spMk id="3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9" v="62551" actId="947"/>
          <ac:spMkLst>
            <pc:docMk/>
            <pc:sldMk cId="0" sldId="286"/>
            <ac:spMk id="3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9" v="62547" actId="947"/>
          <ac:spMkLst>
            <pc:docMk/>
            <pc:sldMk cId="0" sldId="286"/>
            <ac:spMk id="3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8" v="62543" actId="947"/>
          <ac:spMkLst>
            <pc:docMk/>
            <pc:sldMk cId="0" sldId="286"/>
            <ac:spMk id="3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8" v="62539" actId="947"/>
          <ac:spMkLst>
            <pc:docMk/>
            <pc:sldMk cId="0" sldId="286"/>
            <ac:spMk id="3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7" v="62535" actId="947"/>
          <ac:spMkLst>
            <pc:docMk/>
            <pc:sldMk cId="0" sldId="286"/>
            <ac:spMk id="3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7" v="62531" actId="947"/>
          <ac:spMkLst>
            <pc:docMk/>
            <pc:sldMk cId="0" sldId="286"/>
            <ac:spMk id="3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6" v="62527" actId="947"/>
          <ac:spMkLst>
            <pc:docMk/>
            <pc:sldMk cId="0" sldId="286"/>
            <ac:spMk id="3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6" v="62523" actId="947"/>
          <ac:spMkLst>
            <pc:docMk/>
            <pc:sldMk cId="0" sldId="286"/>
            <ac:spMk id="3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6" v="62519" actId="947"/>
          <ac:spMkLst>
            <pc:docMk/>
            <pc:sldMk cId="0" sldId="286"/>
            <ac:spMk id="3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5" v="62515" actId="947"/>
          <ac:spMkLst>
            <pc:docMk/>
            <pc:sldMk cId="0" sldId="286"/>
            <ac:spMk id="3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5" v="62511" actId="947"/>
          <ac:spMkLst>
            <pc:docMk/>
            <pc:sldMk cId="0" sldId="286"/>
            <ac:spMk id="3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4" v="62507" actId="947"/>
          <ac:spMkLst>
            <pc:docMk/>
            <pc:sldMk cId="0" sldId="286"/>
            <ac:spMk id="3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4" v="62503" actId="947"/>
          <ac:spMkLst>
            <pc:docMk/>
            <pc:sldMk cId="0" sldId="286"/>
            <ac:spMk id="3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3" v="62499" actId="947"/>
          <ac:spMkLst>
            <pc:docMk/>
            <pc:sldMk cId="0" sldId="286"/>
            <ac:spMk id="3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3" v="62495" actId="947"/>
          <ac:spMkLst>
            <pc:docMk/>
            <pc:sldMk cId="0" sldId="286"/>
            <ac:spMk id="3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2" v="62491" actId="947"/>
          <ac:spMkLst>
            <pc:docMk/>
            <pc:sldMk cId="0" sldId="286"/>
            <ac:spMk id="3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2" v="62487" actId="947"/>
          <ac:spMkLst>
            <pc:docMk/>
            <pc:sldMk cId="0" sldId="286"/>
            <ac:spMk id="3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1" v="62483" actId="947"/>
          <ac:spMkLst>
            <pc:docMk/>
            <pc:sldMk cId="0" sldId="286"/>
            <ac:spMk id="3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1" v="62479" actId="947"/>
          <ac:spMkLst>
            <pc:docMk/>
            <pc:sldMk cId="0" sldId="286"/>
            <ac:spMk id="3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1" v="62475" actId="947"/>
          <ac:spMkLst>
            <pc:docMk/>
            <pc:sldMk cId="0" sldId="286"/>
            <ac:spMk id="3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0" v="62471" actId="947"/>
          <ac:spMkLst>
            <pc:docMk/>
            <pc:sldMk cId="0" sldId="286"/>
            <ac:spMk id="3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70" v="62467" actId="947"/>
          <ac:spMkLst>
            <pc:docMk/>
            <pc:sldMk cId="0" sldId="286"/>
            <ac:spMk id="3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9" v="62463" actId="947"/>
          <ac:spMkLst>
            <pc:docMk/>
            <pc:sldMk cId="0" sldId="286"/>
            <ac:spMk id="3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9" v="62459" actId="947"/>
          <ac:spMkLst>
            <pc:docMk/>
            <pc:sldMk cId="0" sldId="286"/>
            <ac:spMk id="3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8" v="62455" actId="947"/>
          <ac:spMkLst>
            <pc:docMk/>
            <pc:sldMk cId="0" sldId="286"/>
            <ac:spMk id="3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8" v="62451" actId="947"/>
          <ac:spMkLst>
            <pc:docMk/>
            <pc:sldMk cId="0" sldId="286"/>
            <ac:spMk id="3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8" v="62447" actId="947"/>
          <ac:spMkLst>
            <pc:docMk/>
            <pc:sldMk cId="0" sldId="286"/>
            <ac:spMk id="3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7" v="62443" actId="947"/>
          <ac:spMkLst>
            <pc:docMk/>
            <pc:sldMk cId="0" sldId="286"/>
            <ac:spMk id="3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6" v="62439" actId="947"/>
          <ac:spMkLst>
            <pc:docMk/>
            <pc:sldMk cId="0" sldId="286"/>
            <ac:spMk id="3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5" v="62435" actId="947"/>
          <ac:spMkLst>
            <pc:docMk/>
            <pc:sldMk cId="0" sldId="286"/>
            <ac:spMk id="3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5" v="62431" actId="947"/>
          <ac:spMkLst>
            <pc:docMk/>
            <pc:sldMk cId="0" sldId="286"/>
            <ac:spMk id="3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5" v="62427" actId="947"/>
          <ac:spMkLst>
            <pc:docMk/>
            <pc:sldMk cId="0" sldId="286"/>
            <ac:spMk id="3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4" v="62423" actId="947"/>
          <ac:spMkLst>
            <pc:docMk/>
            <pc:sldMk cId="0" sldId="286"/>
            <ac:spMk id="3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4" v="62419" actId="947"/>
          <ac:spMkLst>
            <pc:docMk/>
            <pc:sldMk cId="0" sldId="286"/>
            <ac:spMk id="3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3" v="62415" actId="947"/>
          <ac:spMkLst>
            <pc:docMk/>
            <pc:sldMk cId="0" sldId="286"/>
            <ac:spMk id="3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3" v="62411" actId="947"/>
          <ac:spMkLst>
            <pc:docMk/>
            <pc:sldMk cId="0" sldId="286"/>
            <ac:spMk id="3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2" v="62407" actId="947"/>
          <ac:spMkLst>
            <pc:docMk/>
            <pc:sldMk cId="0" sldId="286"/>
            <ac:spMk id="3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2" v="62403" actId="947"/>
          <ac:spMkLst>
            <pc:docMk/>
            <pc:sldMk cId="0" sldId="286"/>
            <ac:spMk id="3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1" v="62399" actId="947"/>
          <ac:spMkLst>
            <pc:docMk/>
            <pc:sldMk cId="0" sldId="286"/>
            <ac:spMk id="3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1" v="62395" actId="947"/>
          <ac:spMkLst>
            <pc:docMk/>
            <pc:sldMk cId="0" sldId="286"/>
            <ac:spMk id="3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1" v="62391" actId="947"/>
          <ac:spMkLst>
            <pc:docMk/>
            <pc:sldMk cId="0" sldId="286"/>
            <ac:spMk id="3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0" v="62387" actId="947"/>
          <ac:spMkLst>
            <pc:docMk/>
            <pc:sldMk cId="0" sldId="286"/>
            <ac:spMk id="3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60" v="62383" actId="947"/>
          <ac:spMkLst>
            <pc:docMk/>
            <pc:sldMk cId="0" sldId="286"/>
            <ac:spMk id="3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9" v="62379" actId="947"/>
          <ac:spMkLst>
            <pc:docMk/>
            <pc:sldMk cId="0" sldId="286"/>
            <ac:spMk id="3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9" v="62375" actId="947"/>
          <ac:spMkLst>
            <pc:docMk/>
            <pc:sldMk cId="0" sldId="286"/>
            <ac:spMk id="3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8" v="62371" actId="947"/>
          <ac:spMkLst>
            <pc:docMk/>
            <pc:sldMk cId="0" sldId="286"/>
            <ac:spMk id="3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8" v="62367" actId="947"/>
          <ac:spMkLst>
            <pc:docMk/>
            <pc:sldMk cId="0" sldId="286"/>
            <ac:spMk id="3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7" v="62363" actId="947"/>
          <ac:spMkLst>
            <pc:docMk/>
            <pc:sldMk cId="0" sldId="286"/>
            <ac:spMk id="3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7" v="62359" actId="947"/>
          <ac:spMkLst>
            <pc:docMk/>
            <pc:sldMk cId="0" sldId="286"/>
            <ac:spMk id="3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6" v="62355" actId="947"/>
          <ac:spMkLst>
            <pc:docMk/>
            <pc:sldMk cId="0" sldId="286"/>
            <ac:spMk id="3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6" v="62351" actId="947"/>
          <ac:spMkLst>
            <pc:docMk/>
            <pc:sldMk cId="0" sldId="286"/>
            <ac:spMk id="3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5" v="62347" actId="947"/>
          <ac:spMkLst>
            <pc:docMk/>
            <pc:sldMk cId="0" sldId="286"/>
            <ac:spMk id="3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5" v="62343" actId="947"/>
          <ac:spMkLst>
            <pc:docMk/>
            <pc:sldMk cId="0" sldId="286"/>
            <ac:spMk id="3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5" v="62339" actId="947"/>
          <ac:spMkLst>
            <pc:docMk/>
            <pc:sldMk cId="0" sldId="286"/>
            <ac:spMk id="3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4" v="62335" actId="947"/>
          <ac:spMkLst>
            <pc:docMk/>
            <pc:sldMk cId="0" sldId="286"/>
            <ac:spMk id="3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4" v="62331" actId="947"/>
          <ac:spMkLst>
            <pc:docMk/>
            <pc:sldMk cId="0" sldId="286"/>
            <ac:spMk id="3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3" v="62327" actId="947"/>
          <ac:spMkLst>
            <pc:docMk/>
            <pc:sldMk cId="0" sldId="286"/>
            <ac:spMk id="3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3" v="62323" actId="947"/>
          <ac:spMkLst>
            <pc:docMk/>
            <pc:sldMk cId="0" sldId="286"/>
            <ac:spMk id="3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2" v="62319" actId="947"/>
          <ac:spMkLst>
            <pc:docMk/>
            <pc:sldMk cId="0" sldId="286"/>
            <ac:spMk id="3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2" v="62315" actId="947"/>
          <ac:spMkLst>
            <pc:docMk/>
            <pc:sldMk cId="0" sldId="286"/>
            <ac:spMk id="3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1" v="62311" actId="947"/>
          <ac:spMkLst>
            <pc:docMk/>
            <pc:sldMk cId="0" sldId="286"/>
            <ac:spMk id="3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1" v="62307" actId="947"/>
          <ac:spMkLst>
            <pc:docMk/>
            <pc:sldMk cId="0" sldId="286"/>
            <ac:spMk id="3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1" v="62303" actId="947"/>
          <ac:spMkLst>
            <pc:docMk/>
            <pc:sldMk cId="0" sldId="286"/>
            <ac:spMk id="3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0" v="62299" actId="947"/>
          <ac:spMkLst>
            <pc:docMk/>
            <pc:sldMk cId="0" sldId="286"/>
            <ac:spMk id="3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50" v="62295" actId="947"/>
          <ac:spMkLst>
            <pc:docMk/>
            <pc:sldMk cId="0" sldId="286"/>
            <ac:spMk id="3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9" v="62291" actId="947"/>
          <ac:spMkLst>
            <pc:docMk/>
            <pc:sldMk cId="0" sldId="286"/>
            <ac:spMk id="3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9" v="62287" actId="947"/>
          <ac:spMkLst>
            <pc:docMk/>
            <pc:sldMk cId="0" sldId="286"/>
            <ac:spMk id="3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8" v="62283" actId="947"/>
          <ac:spMkLst>
            <pc:docMk/>
            <pc:sldMk cId="0" sldId="286"/>
            <ac:spMk id="3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8" v="62279" actId="947"/>
          <ac:spMkLst>
            <pc:docMk/>
            <pc:sldMk cId="0" sldId="286"/>
            <ac:spMk id="3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8" v="62275" actId="947"/>
          <ac:spMkLst>
            <pc:docMk/>
            <pc:sldMk cId="0" sldId="286"/>
            <ac:spMk id="3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7" v="62271" actId="947"/>
          <ac:spMkLst>
            <pc:docMk/>
            <pc:sldMk cId="0" sldId="286"/>
            <ac:spMk id="3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7" v="62267" actId="947"/>
          <ac:spMkLst>
            <pc:docMk/>
            <pc:sldMk cId="0" sldId="286"/>
            <ac:spMk id="3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6" v="62263" actId="947"/>
          <ac:spMkLst>
            <pc:docMk/>
            <pc:sldMk cId="0" sldId="286"/>
            <ac:spMk id="3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6" v="62259" actId="947"/>
          <ac:spMkLst>
            <pc:docMk/>
            <pc:sldMk cId="0" sldId="286"/>
            <ac:spMk id="3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5" v="62255" actId="947"/>
          <ac:spMkLst>
            <pc:docMk/>
            <pc:sldMk cId="0" sldId="286"/>
            <ac:spMk id="3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5" v="62251" actId="947"/>
          <ac:spMkLst>
            <pc:docMk/>
            <pc:sldMk cId="0" sldId="286"/>
            <ac:spMk id="3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5" v="62247" actId="947"/>
          <ac:spMkLst>
            <pc:docMk/>
            <pc:sldMk cId="0" sldId="286"/>
            <ac:spMk id="3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4" v="62243" actId="947"/>
          <ac:spMkLst>
            <pc:docMk/>
            <pc:sldMk cId="0" sldId="286"/>
            <ac:spMk id="3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4" v="62239" actId="947"/>
          <ac:spMkLst>
            <pc:docMk/>
            <pc:sldMk cId="0" sldId="286"/>
            <ac:spMk id="3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3" v="62235" actId="947"/>
          <ac:spMkLst>
            <pc:docMk/>
            <pc:sldMk cId="0" sldId="286"/>
            <ac:spMk id="3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3" v="62231" actId="947"/>
          <ac:spMkLst>
            <pc:docMk/>
            <pc:sldMk cId="0" sldId="286"/>
            <ac:spMk id="3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2" v="62227" actId="947"/>
          <ac:spMkLst>
            <pc:docMk/>
            <pc:sldMk cId="0" sldId="286"/>
            <ac:spMk id="3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2" v="62223" actId="947"/>
          <ac:spMkLst>
            <pc:docMk/>
            <pc:sldMk cId="0" sldId="286"/>
            <ac:spMk id="3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2" v="62219" actId="947"/>
          <ac:spMkLst>
            <pc:docMk/>
            <pc:sldMk cId="0" sldId="286"/>
            <ac:spMk id="3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1" v="62215" actId="947"/>
          <ac:spMkLst>
            <pc:docMk/>
            <pc:sldMk cId="0" sldId="286"/>
            <ac:spMk id="3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1" v="62211" actId="947"/>
          <ac:spMkLst>
            <pc:docMk/>
            <pc:sldMk cId="0" sldId="286"/>
            <ac:spMk id="3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0" v="62207" actId="947"/>
          <ac:spMkLst>
            <pc:docMk/>
            <pc:sldMk cId="0" sldId="286"/>
            <ac:spMk id="3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40" v="62203" actId="947"/>
          <ac:spMkLst>
            <pc:docMk/>
            <pc:sldMk cId="0" sldId="286"/>
            <ac:spMk id="3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9" v="62199" actId="947"/>
          <ac:spMkLst>
            <pc:docMk/>
            <pc:sldMk cId="0" sldId="286"/>
            <ac:spMk id="3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9" v="62195" actId="947"/>
          <ac:spMkLst>
            <pc:docMk/>
            <pc:sldMk cId="0" sldId="286"/>
            <ac:spMk id="3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9" v="62191" actId="947"/>
          <ac:spMkLst>
            <pc:docMk/>
            <pc:sldMk cId="0" sldId="286"/>
            <ac:spMk id="3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8" v="62187" actId="947"/>
          <ac:spMkLst>
            <pc:docMk/>
            <pc:sldMk cId="0" sldId="286"/>
            <ac:spMk id="3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8" v="62183" actId="947"/>
          <ac:spMkLst>
            <pc:docMk/>
            <pc:sldMk cId="0" sldId="286"/>
            <ac:spMk id="3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7" v="62179" actId="947"/>
          <ac:spMkLst>
            <pc:docMk/>
            <pc:sldMk cId="0" sldId="286"/>
            <ac:spMk id="3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7" v="62175" actId="947"/>
          <ac:spMkLst>
            <pc:docMk/>
            <pc:sldMk cId="0" sldId="286"/>
            <ac:spMk id="3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6" v="62171" actId="947"/>
          <ac:spMkLst>
            <pc:docMk/>
            <pc:sldMk cId="0" sldId="286"/>
            <ac:spMk id="3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6" v="62167" actId="947"/>
          <ac:spMkLst>
            <pc:docMk/>
            <pc:sldMk cId="0" sldId="286"/>
            <ac:spMk id="3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6" v="62163" actId="947"/>
          <ac:spMkLst>
            <pc:docMk/>
            <pc:sldMk cId="0" sldId="286"/>
            <ac:spMk id="3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5" v="62159" actId="947"/>
          <ac:spMkLst>
            <pc:docMk/>
            <pc:sldMk cId="0" sldId="286"/>
            <ac:spMk id="3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5" v="62155" actId="947"/>
          <ac:spMkLst>
            <pc:docMk/>
            <pc:sldMk cId="0" sldId="286"/>
            <ac:spMk id="3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4" v="62151" actId="947"/>
          <ac:spMkLst>
            <pc:docMk/>
            <pc:sldMk cId="0" sldId="286"/>
            <ac:spMk id="3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4" v="62147" actId="947"/>
          <ac:spMkLst>
            <pc:docMk/>
            <pc:sldMk cId="0" sldId="286"/>
            <ac:spMk id="3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3" v="62143" actId="947"/>
          <ac:spMkLst>
            <pc:docMk/>
            <pc:sldMk cId="0" sldId="286"/>
            <ac:spMk id="3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3" v="62139" actId="947"/>
          <ac:spMkLst>
            <pc:docMk/>
            <pc:sldMk cId="0" sldId="286"/>
            <ac:spMk id="3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3" v="62135" actId="947"/>
          <ac:spMkLst>
            <pc:docMk/>
            <pc:sldMk cId="0" sldId="286"/>
            <ac:spMk id="3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2" v="62131" actId="947"/>
          <ac:spMkLst>
            <pc:docMk/>
            <pc:sldMk cId="0" sldId="286"/>
            <ac:spMk id="3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2" v="62127" actId="947"/>
          <ac:spMkLst>
            <pc:docMk/>
            <pc:sldMk cId="0" sldId="286"/>
            <ac:spMk id="3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1" v="62123" actId="947"/>
          <ac:spMkLst>
            <pc:docMk/>
            <pc:sldMk cId="0" sldId="286"/>
            <ac:spMk id="3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1" v="62119" actId="947"/>
          <ac:spMkLst>
            <pc:docMk/>
            <pc:sldMk cId="0" sldId="286"/>
            <ac:spMk id="3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0" v="62115" actId="947"/>
          <ac:spMkLst>
            <pc:docMk/>
            <pc:sldMk cId="0" sldId="286"/>
            <ac:spMk id="3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0" v="62111" actId="947"/>
          <ac:spMkLst>
            <pc:docMk/>
            <pc:sldMk cId="0" sldId="286"/>
            <ac:spMk id="3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30" v="62107" actId="947"/>
          <ac:spMkLst>
            <pc:docMk/>
            <pc:sldMk cId="0" sldId="286"/>
            <ac:spMk id="3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9" v="62103" actId="947"/>
          <ac:spMkLst>
            <pc:docMk/>
            <pc:sldMk cId="0" sldId="286"/>
            <ac:spMk id="3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8" v="62099" actId="947"/>
          <ac:spMkLst>
            <pc:docMk/>
            <pc:sldMk cId="0" sldId="286"/>
            <ac:spMk id="3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8" v="62095" actId="947"/>
          <ac:spMkLst>
            <pc:docMk/>
            <pc:sldMk cId="0" sldId="286"/>
            <ac:spMk id="3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7" v="62091" actId="947"/>
          <ac:spMkLst>
            <pc:docMk/>
            <pc:sldMk cId="0" sldId="286"/>
            <ac:spMk id="3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7" v="62087" actId="947"/>
          <ac:spMkLst>
            <pc:docMk/>
            <pc:sldMk cId="0" sldId="286"/>
            <ac:spMk id="3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6" v="62083" actId="947"/>
          <ac:spMkLst>
            <pc:docMk/>
            <pc:sldMk cId="0" sldId="286"/>
            <ac:spMk id="3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6" v="62079" actId="947"/>
          <ac:spMkLst>
            <pc:docMk/>
            <pc:sldMk cId="0" sldId="286"/>
            <ac:spMk id="3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6" v="62075" actId="947"/>
          <ac:spMkLst>
            <pc:docMk/>
            <pc:sldMk cId="0" sldId="286"/>
            <ac:spMk id="3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5" v="62071" actId="947"/>
          <ac:spMkLst>
            <pc:docMk/>
            <pc:sldMk cId="0" sldId="286"/>
            <ac:spMk id="3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5" v="62067" actId="947"/>
          <ac:spMkLst>
            <pc:docMk/>
            <pc:sldMk cId="0" sldId="286"/>
            <ac:spMk id="3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4" v="62063" actId="947"/>
          <ac:spMkLst>
            <pc:docMk/>
            <pc:sldMk cId="0" sldId="286"/>
            <ac:spMk id="3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4" v="62059" actId="947"/>
          <ac:spMkLst>
            <pc:docMk/>
            <pc:sldMk cId="0" sldId="286"/>
            <ac:spMk id="3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4" v="62055" actId="947"/>
          <ac:spMkLst>
            <pc:docMk/>
            <pc:sldMk cId="0" sldId="286"/>
            <ac:spMk id="3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3" v="62051" actId="947"/>
          <ac:spMkLst>
            <pc:docMk/>
            <pc:sldMk cId="0" sldId="286"/>
            <ac:spMk id="3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3" v="62047" actId="947"/>
          <ac:spMkLst>
            <pc:docMk/>
            <pc:sldMk cId="0" sldId="286"/>
            <ac:spMk id="3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2" v="62043" actId="947"/>
          <ac:spMkLst>
            <pc:docMk/>
            <pc:sldMk cId="0" sldId="286"/>
            <ac:spMk id="3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2" v="62039" actId="947"/>
          <ac:spMkLst>
            <pc:docMk/>
            <pc:sldMk cId="0" sldId="286"/>
            <ac:spMk id="3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1" v="62035" actId="947"/>
          <ac:spMkLst>
            <pc:docMk/>
            <pc:sldMk cId="0" sldId="286"/>
            <ac:spMk id="3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1" v="62031" actId="947"/>
          <ac:spMkLst>
            <pc:docMk/>
            <pc:sldMk cId="0" sldId="286"/>
            <ac:spMk id="3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0" v="62027" actId="947"/>
          <ac:spMkLst>
            <pc:docMk/>
            <pc:sldMk cId="0" sldId="286"/>
            <ac:spMk id="3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20" v="62023" actId="947"/>
          <ac:spMkLst>
            <pc:docMk/>
            <pc:sldMk cId="0" sldId="286"/>
            <ac:spMk id="3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9" v="62019" actId="947"/>
          <ac:spMkLst>
            <pc:docMk/>
            <pc:sldMk cId="0" sldId="286"/>
            <ac:spMk id="3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9" v="62015" actId="947"/>
          <ac:spMkLst>
            <pc:docMk/>
            <pc:sldMk cId="0" sldId="286"/>
            <ac:spMk id="3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9" v="62011" actId="947"/>
          <ac:spMkLst>
            <pc:docMk/>
            <pc:sldMk cId="0" sldId="286"/>
            <ac:spMk id="3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8" v="62007" actId="947"/>
          <ac:spMkLst>
            <pc:docMk/>
            <pc:sldMk cId="0" sldId="286"/>
            <ac:spMk id="3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8" v="62003" actId="947"/>
          <ac:spMkLst>
            <pc:docMk/>
            <pc:sldMk cId="0" sldId="286"/>
            <ac:spMk id="3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7" v="61999" actId="947"/>
          <ac:spMkLst>
            <pc:docMk/>
            <pc:sldMk cId="0" sldId="286"/>
            <ac:spMk id="3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6" v="61995" actId="947"/>
          <ac:spMkLst>
            <pc:docMk/>
            <pc:sldMk cId="0" sldId="286"/>
            <ac:spMk id="3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6" v="61991" actId="947"/>
          <ac:spMkLst>
            <pc:docMk/>
            <pc:sldMk cId="0" sldId="286"/>
            <ac:spMk id="3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6" v="61987" actId="947"/>
          <ac:spMkLst>
            <pc:docMk/>
            <pc:sldMk cId="0" sldId="286"/>
            <ac:spMk id="3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5" v="61983" actId="947"/>
          <ac:spMkLst>
            <pc:docMk/>
            <pc:sldMk cId="0" sldId="286"/>
            <ac:spMk id="3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5" v="61979" actId="947"/>
          <ac:spMkLst>
            <pc:docMk/>
            <pc:sldMk cId="0" sldId="286"/>
            <ac:spMk id="3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4" v="61975" actId="947"/>
          <ac:spMkLst>
            <pc:docMk/>
            <pc:sldMk cId="0" sldId="286"/>
            <ac:spMk id="3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4" v="61971" actId="947"/>
          <ac:spMkLst>
            <pc:docMk/>
            <pc:sldMk cId="0" sldId="286"/>
            <ac:spMk id="3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3" v="61967" actId="947"/>
          <ac:spMkLst>
            <pc:docMk/>
            <pc:sldMk cId="0" sldId="286"/>
            <ac:spMk id="3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3" v="61963" actId="947"/>
          <ac:spMkLst>
            <pc:docMk/>
            <pc:sldMk cId="0" sldId="286"/>
            <ac:spMk id="3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3" v="61959" actId="947"/>
          <ac:spMkLst>
            <pc:docMk/>
            <pc:sldMk cId="0" sldId="286"/>
            <ac:spMk id="3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2" v="61955" actId="947"/>
          <ac:spMkLst>
            <pc:docMk/>
            <pc:sldMk cId="0" sldId="286"/>
            <ac:spMk id="3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2" v="61951" actId="947"/>
          <ac:spMkLst>
            <pc:docMk/>
            <pc:sldMk cId="0" sldId="286"/>
            <ac:spMk id="3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1" v="61947" actId="947"/>
          <ac:spMkLst>
            <pc:docMk/>
            <pc:sldMk cId="0" sldId="286"/>
            <ac:spMk id="3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1" v="61943" actId="947"/>
          <ac:spMkLst>
            <pc:docMk/>
            <pc:sldMk cId="0" sldId="286"/>
            <ac:spMk id="3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0" v="61939" actId="947"/>
          <ac:spMkLst>
            <pc:docMk/>
            <pc:sldMk cId="0" sldId="286"/>
            <ac:spMk id="3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0" v="61935" actId="947"/>
          <ac:spMkLst>
            <pc:docMk/>
            <pc:sldMk cId="0" sldId="286"/>
            <ac:spMk id="3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10" v="61931" actId="947"/>
          <ac:spMkLst>
            <pc:docMk/>
            <pc:sldMk cId="0" sldId="286"/>
            <ac:spMk id="3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9" v="61927" actId="947"/>
          <ac:spMkLst>
            <pc:docMk/>
            <pc:sldMk cId="0" sldId="286"/>
            <ac:spMk id="3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9" v="61923" actId="947"/>
          <ac:spMkLst>
            <pc:docMk/>
            <pc:sldMk cId="0" sldId="286"/>
            <ac:spMk id="3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8" v="61919" actId="947"/>
          <ac:spMkLst>
            <pc:docMk/>
            <pc:sldMk cId="0" sldId="286"/>
            <ac:spMk id="3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8" v="61915" actId="947"/>
          <ac:spMkLst>
            <pc:docMk/>
            <pc:sldMk cId="0" sldId="286"/>
            <ac:spMk id="3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7" v="61911" actId="947"/>
          <ac:spMkLst>
            <pc:docMk/>
            <pc:sldMk cId="0" sldId="286"/>
            <ac:spMk id="3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7" v="61907" actId="947"/>
          <ac:spMkLst>
            <pc:docMk/>
            <pc:sldMk cId="0" sldId="286"/>
            <ac:spMk id="3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7" v="61903" actId="947"/>
          <ac:spMkLst>
            <pc:docMk/>
            <pc:sldMk cId="0" sldId="286"/>
            <ac:spMk id="3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6" v="61899" actId="947"/>
          <ac:spMkLst>
            <pc:docMk/>
            <pc:sldMk cId="0" sldId="286"/>
            <ac:spMk id="3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6" v="61895" actId="947"/>
          <ac:spMkLst>
            <pc:docMk/>
            <pc:sldMk cId="0" sldId="286"/>
            <ac:spMk id="3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5" v="61891" actId="947"/>
          <ac:spMkLst>
            <pc:docMk/>
            <pc:sldMk cId="0" sldId="286"/>
            <ac:spMk id="3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5" v="61887" actId="947"/>
          <ac:spMkLst>
            <pc:docMk/>
            <pc:sldMk cId="0" sldId="286"/>
            <ac:spMk id="3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4" v="61883" actId="947"/>
          <ac:spMkLst>
            <pc:docMk/>
            <pc:sldMk cId="0" sldId="286"/>
            <ac:spMk id="3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4" v="61879" actId="947"/>
          <ac:spMkLst>
            <pc:docMk/>
            <pc:sldMk cId="0" sldId="286"/>
            <ac:spMk id="3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3" v="61875" actId="947"/>
          <ac:spMkLst>
            <pc:docMk/>
            <pc:sldMk cId="0" sldId="286"/>
            <ac:spMk id="3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3" v="61871" actId="947"/>
          <ac:spMkLst>
            <pc:docMk/>
            <pc:sldMk cId="0" sldId="286"/>
            <ac:spMk id="3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3" v="61867" actId="947"/>
          <ac:spMkLst>
            <pc:docMk/>
            <pc:sldMk cId="0" sldId="286"/>
            <ac:spMk id="3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2" v="61863" actId="947"/>
          <ac:spMkLst>
            <pc:docMk/>
            <pc:sldMk cId="0" sldId="286"/>
            <ac:spMk id="3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1" v="61859" actId="947"/>
          <ac:spMkLst>
            <pc:docMk/>
            <pc:sldMk cId="0" sldId="286"/>
            <ac:spMk id="3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1" v="61855" actId="947"/>
          <ac:spMkLst>
            <pc:docMk/>
            <pc:sldMk cId="0" sldId="286"/>
            <ac:spMk id="3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0" v="61851" actId="947"/>
          <ac:spMkLst>
            <pc:docMk/>
            <pc:sldMk cId="0" sldId="286"/>
            <ac:spMk id="3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600" v="61847" actId="947"/>
          <ac:spMkLst>
            <pc:docMk/>
            <pc:sldMk cId="0" sldId="286"/>
            <ac:spMk id="3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9" v="61843" actId="947"/>
          <ac:spMkLst>
            <pc:docMk/>
            <pc:sldMk cId="0" sldId="286"/>
            <ac:spMk id="3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9" v="61839" actId="947"/>
          <ac:spMkLst>
            <pc:docMk/>
            <pc:sldMk cId="0" sldId="286"/>
            <ac:spMk id="3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9" v="61835" actId="947"/>
          <ac:spMkLst>
            <pc:docMk/>
            <pc:sldMk cId="0" sldId="286"/>
            <ac:spMk id="3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8" v="61831" actId="947"/>
          <ac:spMkLst>
            <pc:docMk/>
            <pc:sldMk cId="0" sldId="286"/>
            <ac:spMk id="3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8" v="61827" actId="947"/>
          <ac:spMkLst>
            <pc:docMk/>
            <pc:sldMk cId="0" sldId="286"/>
            <ac:spMk id="3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7" v="61823" actId="947"/>
          <ac:spMkLst>
            <pc:docMk/>
            <pc:sldMk cId="0" sldId="286"/>
            <ac:spMk id="3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7" v="61819" actId="947"/>
          <ac:spMkLst>
            <pc:docMk/>
            <pc:sldMk cId="0" sldId="286"/>
            <ac:spMk id="3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6" v="61815" actId="947"/>
          <ac:spMkLst>
            <pc:docMk/>
            <pc:sldMk cId="0" sldId="286"/>
            <ac:spMk id="3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6" v="61811" actId="947"/>
          <ac:spMkLst>
            <pc:docMk/>
            <pc:sldMk cId="0" sldId="286"/>
            <ac:spMk id="3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6" v="61807" actId="947"/>
          <ac:spMkLst>
            <pc:docMk/>
            <pc:sldMk cId="0" sldId="286"/>
            <ac:spMk id="3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5" v="61803" actId="947"/>
          <ac:spMkLst>
            <pc:docMk/>
            <pc:sldMk cId="0" sldId="286"/>
            <ac:spMk id="3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5" v="61799" actId="947"/>
          <ac:spMkLst>
            <pc:docMk/>
            <pc:sldMk cId="0" sldId="286"/>
            <ac:spMk id="3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4" v="61795" actId="947"/>
          <ac:spMkLst>
            <pc:docMk/>
            <pc:sldMk cId="0" sldId="286"/>
            <ac:spMk id="3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4" v="61791" actId="947"/>
          <ac:spMkLst>
            <pc:docMk/>
            <pc:sldMk cId="0" sldId="286"/>
            <ac:spMk id="3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3" v="61787" actId="947"/>
          <ac:spMkLst>
            <pc:docMk/>
            <pc:sldMk cId="0" sldId="286"/>
            <ac:spMk id="3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3" v="61783" actId="947"/>
          <ac:spMkLst>
            <pc:docMk/>
            <pc:sldMk cId="0" sldId="286"/>
            <ac:spMk id="3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3" v="61779" actId="947"/>
          <ac:spMkLst>
            <pc:docMk/>
            <pc:sldMk cId="0" sldId="286"/>
            <ac:spMk id="3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2" v="61775" actId="947"/>
          <ac:spMkLst>
            <pc:docMk/>
            <pc:sldMk cId="0" sldId="286"/>
            <ac:spMk id="3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2" v="61771" actId="947"/>
          <ac:spMkLst>
            <pc:docMk/>
            <pc:sldMk cId="0" sldId="286"/>
            <ac:spMk id="3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1" v="61767" actId="947"/>
          <ac:spMkLst>
            <pc:docMk/>
            <pc:sldMk cId="0" sldId="286"/>
            <ac:spMk id="3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1" v="61763" actId="947"/>
          <ac:spMkLst>
            <pc:docMk/>
            <pc:sldMk cId="0" sldId="286"/>
            <ac:spMk id="3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0" v="61759" actId="947"/>
          <ac:spMkLst>
            <pc:docMk/>
            <pc:sldMk cId="0" sldId="286"/>
            <ac:spMk id="3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0" v="61755" actId="947"/>
          <ac:spMkLst>
            <pc:docMk/>
            <pc:sldMk cId="0" sldId="286"/>
            <ac:spMk id="3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90" v="61751" actId="947"/>
          <ac:spMkLst>
            <pc:docMk/>
            <pc:sldMk cId="0" sldId="286"/>
            <ac:spMk id="3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9" v="61747" actId="947"/>
          <ac:spMkLst>
            <pc:docMk/>
            <pc:sldMk cId="0" sldId="286"/>
            <ac:spMk id="3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9" v="61743" actId="947"/>
          <ac:spMkLst>
            <pc:docMk/>
            <pc:sldMk cId="0" sldId="286"/>
            <ac:spMk id="3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8" v="61739" actId="947"/>
          <ac:spMkLst>
            <pc:docMk/>
            <pc:sldMk cId="0" sldId="286"/>
            <ac:spMk id="3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8" v="61735" actId="947"/>
          <ac:spMkLst>
            <pc:docMk/>
            <pc:sldMk cId="0" sldId="286"/>
            <ac:spMk id="3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7" v="61731" actId="947"/>
          <ac:spMkLst>
            <pc:docMk/>
            <pc:sldMk cId="0" sldId="286"/>
            <ac:spMk id="3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7" v="61727" actId="947"/>
          <ac:spMkLst>
            <pc:docMk/>
            <pc:sldMk cId="0" sldId="286"/>
            <ac:spMk id="3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7" v="61723" actId="947"/>
          <ac:spMkLst>
            <pc:docMk/>
            <pc:sldMk cId="0" sldId="286"/>
            <ac:spMk id="3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6" v="61719" actId="947"/>
          <ac:spMkLst>
            <pc:docMk/>
            <pc:sldMk cId="0" sldId="286"/>
            <ac:spMk id="3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6" v="61715" actId="947"/>
          <ac:spMkLst>
            <pc:docMk/>
            <pc:sldMk cId="0" sldId="286"/>
            <ac:spMk id="3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5" v="61711" actId="947"/>
          <ac:spMkLst>
            <pc:docMk/>
            <pc:sldMk cId="0" sldId="286"/>
            <ac:spMk id="3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5" v="61707" actId="947"/>
          <ac:spMkLst>
            <pc:docMk/>
            <pc:sldMk cId="0" sldId="286"/>
            <ac:spMk id="3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4" v="61703" actId="947"/>
          <ac:spMkLst>
            <pc:docMk/>
            <pc:sldMk cId="0" sldId="286"/>
            <ac:spMk id="3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4" v="61699" actId="947"/>
          <ac:spMkLst>
            <pc:docMk/>
            <pc:sldMk cId="0" sldId="286"/>
            <ac:spMk id="3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4" v="61695" actId="947"/>
          <ac:spMkLst>
            <pc:docMk/>
            <pc:sldMk cId="0" sldId="286"/>
            <ac:spMk id="3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3" v="61691" actId="947"/>
          <ac:spMkLst>
            <pc:docMk/>
            <pc:sldMk cId="0" sldId="286"/>
            <ac:spMk id="3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3" v="61687" actId="947"/>
          <ac:spMkLst>
            <pc:docMk/>
            <pc:sldMk cId="0" sldId="286"/>
            <ac:spMk id="3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2" v="61683" actId="947"/>
          <ac:spMkLst>
            <pc:docMk/>
            <pc:sldMk cId="0" sldId="286"/>
            <ac:spMk id="3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2" v="61679" actId="947"/>
          <ac:spMkLst>
            <pc:docMk/>
            <pc:sldMk cId="0" sldId="286"/>
            <ac:spMk id="3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2" v="61675" actId="947"/>
          <ac:spMkLst>
            <pc:docMk/>
            <pc:sldMk cId="0" sldId="286"/>
            <ac:spMk id="3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1" v="61671" actId="947"/>
          <ac:spMkLst>
            <pc:docMk/>
            <pc:sldMk cId="0" sldId="286"/>
            <ac:spMk id="3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1" v="61667" actId="947"/>
          <ac:spMkLst>
            <pc:docMk/>
            <pc:sldMk cId="0" sldId="286"/>
            <ac:spMk id="3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0" v="61663" actId="947"/>
          <ac:spMkLst>
            <pc:docMk/>
            <pc:sldMk cId="0" sldId="286"/>
            <ac:spMk id="3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80" v="61659" actId="947"/>
          <ac:spMkLst>
            <pc:docMk/>
            <pc:sldMk cId="0" sldId="286"/>
            <ac:spMk id="3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9" v="61655" actId="947"/>
          <ac:spMkLst>
            <pc:docMk/>
            <pc:sldMk cId="0" sldId="286"/>
            <ac:spMk id="3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9" v="61651" actId="947"/>
          <ac:spMkLst>
            <pc:docMk/>
            <pc:sldMk cId="0" sldId="286"/>
            <ac:spMk id="3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8" v="61647" actId="947"/>
          <ac:spMkLst>
            <pc:docMk/>
            <pc:sldMk cId="0" sldId="286"/>
            <ac:spMk id="3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8" v="61643" actId="947"/>
          <ac:spMkLst>
            <pc:docMk/>
            <pc:sldMk cId="0" sldId="286"/>
            <ac:spMk id="3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7" v="61639" actId="947"/>
          <ac:spMkLst>
            <pc:docMk/>
            <pc:sldMk cId="0" sldId="286"/>
            <ac:spMk id="3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7" v="61635" actId="947"/>
          <ac:spMkLst>
            <pc:docMk/>
            <pc:sldMk cId="0" sldId="286"/>
            <ac:spMk id="3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7" v="61631" actId="947"/>
          <ac:spMkLst>
            <pc:docMk/>
            <pc:sldMk cId="0" sldId="286"/>
            <ac:spMk id="3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6" v="61627" actId="947"/>
          <ac:spMkLst>
            <pc:docMk/>
            <pc:sldMk cId="0" sldId="286"/>
            <ac:spMk id="3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6" v="61623" actId="947"/>
          <ac:spMkLst>
            <pc:docMk/>
            <pc:sldMk cId="0" sldId="286"/>
            <ac:spMk id="3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5" v="61619" actId="947"/>
          <ac:spMkLst>
            <pc:docMk/>
            <pc:sldMk cId="0" sldId="286"/>
            <ac:spMk id="3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5" v="61615" actId="947"/>
          <ac:spMkLst>
            <pc:docMk/>
            <pc:sldMk cId="0" sldId="286"/>
            <ac:spMk id="3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4" v="61611" actId="947"/>
          <ac:spMkLst>
            <pc:docMk/>
            <pc:sldMk cId="0" sldId="286"/>
            <ac:spMk id="3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4" v="61607" actId="947"/>
          <ac:spMkLst>
            <pc:docMk/>
            <pc:sldMk cId="0" sldId="286"/>
            <ac:spMk id="3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4" v="61603" actId="947"/>
          <ac:spMkLst>
            <pc:docMk/>
            <pc:sldMk cId="0" sldId="286"/>
            <ac:spMk id="3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3" v="61599" actId="947"/>
          <ac:spMkLst>
            <pc:docMk/>
            <pc:sldMk cId="0" sldId="286"/>
            <ac:spMk id="3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3" v="61595" actId="947"/>
          <ac:spMkLst>
            <pc:docMk/>
            <pc:sldMk cId="0" sldId="286"/>
            <ac:spMk id="3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2" v="61591" actId="947"/>
          <ac:spMkLst>
            <pc:docMk/>
            <pc:sldMk cId="0" sldId="286"/>
            <ac:spMk id="3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2" v="61587" actId="947"/>
          <ac:spMkLst>
            <pc:docMk/>
            <pc:sldMk cId="0" sldId="286"/>
            <ac:spMk id="3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1" v="61583" actId="947"/>
          <ac:spMkLst>
            <pc:docMk/>
            <pc:sldMk cId="0" sldId="286"/>
            <ac:spMk id="3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1" v="61579" actId="947"/>
          <ac:spMkLst>
            <pc:docMk/>
            <pc:sldMk cId="0" sldId="286"/>
            <ac:spMk id="3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1" v="61575" actId="947"/>
          <ac:spMkLst>
            <pc:docMk/>
            <pc:sldMk cId="0" sldId="286"/>
            <ac:spMk id="3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0" v="61571" actId="947"/>
          <ac:spMkLst>
            <pc:docMk/>
            <pc:sldMk cId="0" sldId="286"/>
            <ac:spMk id="3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70" v="61567" actId="947"/>
          <ac:spMkLst>
            <pc:docMk/>
            <pc:sldMk cId="0" sldId="286"/>
            <ac:spMk id="3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9" v="61563" actId="947"/>
          <ac:spMkLst>
            <pc:docMk/>
            <pc:sldMk cId="0" sldId="286"/>
            <ac:spMk id="3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9" v="61559" actId="947"/>
          <ac:spMkLst>
            <pc:docMk/>
            <pc:sldMk cId="0" sldId="286"/>
            <ac:spMk id="3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9" v="61555" actId="947"/>
          <ac:spMkLst>
            <pc:docMk/>
            <pc:sldMk cId="0" sldId="286"/>
            <ac:spMk id="3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8" v="61551" actId="947"/>
          <ac:spMkLst>
            <pc:docMk/>
            <pc:sldMk cId="0" sldId="286"/>
            <ac:spMk id="3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8" v="61547" actId="947"/>
          <ac:spMkLst>
            <pc:docMk/>
            <pc:sldMk cId="0" sldId="286"/>
            <ac:spMk id="3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7" v="61543" actId="947"/>
          <ac:spMkLst>
            <pc:docMk/>
            <pc:sldMk cId="0" sldId="286"/>
            <ac:spMk id="3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7" v="61539" actId="947"/>
          <ac:spMkLst>
            <pc:docMk/>
            <pc:sldMk cId="0" sldId="286"/>
            <ac:spMk id="3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6" v="61535" actId="947"/>
          <ac:spMkLst>
            <pc:docMk/>
            <pc:sldMk cId="0" sldId="286"/>
            <ac:spMk id="3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6" v="61531" actId="947"/>
          <ac:spMkLst>
            <pc:docMk/>
            <pc:sldMk cId="0" sldId="286"/>
            <ac:spMk id="3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6" v="61527" actId="947"/>
          <ac:spMkLst>
            <pc:docMk/>
            <pc:sldMk cId="0" sldId="286"/>
            <ac:spMk id="3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5" v="61523" actId="947"/>
          <ac:spMkLst>
            <pc:docMk/>
            <pc:sldMk cId="0" sldId="286"/>
            <ac:spMk id="3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4" v="61519" actId="947"/>
          <ac:spMkLst>
            <pc:docMk/>
            <pc:sldMk cId="0" sldId="286"/>
            <ac:spMk id="3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4" v="61515" actId="947"/>
          <ac:spMkLst>
            <pc:docMk/>
            <pc:sldMk cId="0" sldId="286"/>
            <ac:spMk id="3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3" v="61511" actId="947"/>
          <ac:spMkLst>
            <pc:docMk/>
            <pc:sldMk cId="0" sldId="286"/>
            <ac:spMk id="3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3" v="61507" actId="947"/>
          <ac:spMkLst>
            <pc:docMk/>
            <pc:sldMk cId="0" sldId="286"/>
            <ac:spMk id="3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2" v="61503" actId="947"/>
          <ac:spMkLst>
            <pc:docMk/>
            <pc:sldMk cId="0" sldId="286"/>
            <ac:spMk id="3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2" v="61499" actId="947"/>
          <ac:spMkLst>
            <pc:docMk/>
            <pc:sldMk cId="0" sldId="286"/>
            <ac:spMk id="3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1" v="61495" actId="947"/>
          <ac:spMkLst>
            <pc:docMk/>
            <pc:sldMk cId="0" sldId="286"/>
            <ac:spMk id="3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1" v="61491" actId="947"/>
          <ac:spMkLst>
            <pc:docMk/>
            <pc:sldMk cId="0" sldId="286"/>
            <ac:spMk id="3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0" v="61487" actId="947"/>
          <ac:spMkLst>
            <pc:docMk/>
            <pc:sldMk cId="0" sldId="286"/>
            <ac:spMk id="3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0" v="61483" actId="947"/>
          <ac:spMkLst>
            <pc:docMk/>
            <pc:sldMk cId="0" sldId="286"/>
            <ac:spMk id="3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60" v="61479" actId="947"/>
          <ac:spMkLst>
            <pc:docMk/>
            <pc:sldMk cId="0" sldId="286"/>
            <ac:spMk id="3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9" v="61475" actId="947"/>
          <ac:spMkLst>
            <pc:docMk/>
            <pc:sldMk cId="0" sldId="286"/>
            <ac:spMk id="3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9" v="61471" actId="947"/>
          <ac:spMkLst>
            <pc:docMk/>
            <pc:sldMk cId="0" sldId="286"/>
            <ac:spMk id="3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8" v="61467" actId="947"/>
          <ac:spMkLst>
            <pc:docMk/>
            <pc:sldMk cId="0" sldId="286"/>
            <ac:spMk id="3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8" v="61463" actId="947"/>
          <ac:spMkLst>
            <pc:docMk/>
            <pc:sldMk cId="0" sldId="286"/>
            <ac:spMk id="3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7" v="61459" actId="947"/>
          <ac:spMkLst>
            <pc:docMk/>
            <pc:sldMk cId="0" sldId="286"/>
            <ac:spMk id="4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7" v="61455" actId="947"/>
          <ac:spMkLst>
            <pc:docMk/>
            <pc:sldMk cId="0" sldId="286"/>
            <ac:spMk id="4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7" v="61451" actId="947"/>
          <ac:spMkLst>
            <pc:docMk/>
            <pc:sldMk cId="0" sldId="286"/>
            <ac:spMk id="4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6" v="61447" actId="947"/>
          <ac:spMkLst>
            <pc:docMk/>
            <pc:sldMk cId="0" sldId="286"/>
            <ac:spMk id="4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6" v="61443" actId="947"/>
          <ac:spMkLst>
            <pc:docMk/>
            <pc:sldMk cId="0" sldId="286"/>
            <ac:spMk id="4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5" v="61439" actId="947"/>
          <ac:spMkLst>
            <pc:docMk/>
            <pc:sldMk cId="0" sldId="286"/>
            <ac:spMk id="4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5" v="61435" actId="947"/>
          <ac:spMkLst>
            <pc:docMk/>
            <pc:sldMk cId="0" sldId="286"/>
            <ac:spMk id="4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4" v="61431" actId="947"/>
          <ac:spMkLst>
            <pc:docMk/>
            <pc:sldMk cId="0" sldId="286"/>
            <ac:spMk id="4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4" v="61427" actId="947"/>
          <ac:spMkLst>
            <pc:docMk/>
            <pc:sldMk cId="0" sldId="286"/>
            <ac:spMk id="4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3" v="61423" actId="947"/>
          <ac:spMkLst>
            <pc:docMk/>
            <pc:sldMk cId="0" sldId="286"/>
            <ac:spMk id="4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3" v="61419" actId="947"/>
          <ac:spMkLst>
            <pc:docMk/>
            <pc:sldMk cId="0" sldId="286"/>
            <ac:spMk id="4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2" v="61415" actId="947"/>
          <ac:spMkLst>
            <pc:docMk/>
            <pc:sldMk cId="0" sldId="286"/>
            <ac:spMk id="4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2" v="61411" actId="947"/>
          <ac:spMkLst>
            <pc:docMk/>
            <pc:sldMk cId="0" sldId="286"/>
            <ac:spMk id="4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1" v="61407" actId="947"/>
          <ac:spMkLst>
            <pc:docMk/>
            <pc:sldMk cId="0" sldId="286"/>
            <ac:spMk id="4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1" v="61403" actId="947"/>
          <ac:spMkLst>
            <pc:docMk/>
            <pc:sldMk cId="0" sldId="286"/>
            <ac:spMk id="4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1" v="61399" actId="947"/>
          <ac:spMkLst>
            <pc:docMk/>
            <pc:sldMk cId="0" sldId="286"/>
            <ac:spMk id="4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0" v="61395" actId="947"/>
          <ac:spMkLst>
            <pc:docMk/>
            <pc:sldMk cId="0" sldId="286"/>
            <ac:spMk id="4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50" v="61391" actId="947"/>
          <ac:spMkLst>
            <pc:docMk/>
            <pc:sldMk cId="0" sldId="286"/>
            <ac:spMk id="4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9" v="61387" actId="947"/>
          <ac:spMkLst>
            <pc:docMk/>
            <pc:sldMk cId="0" sldId="286"/>
            <ac:spMk id="4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9" v="61383" actId="947"/>
          <ac:spMkLst>
            <pc:docMk/>
            <pc:sldMk cId="0" sldId="286"/>
            <ac:spMk id="4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8" v="61379" actId="947"/>
          <ac:spMkLst>
            <pc:docMk/>
            <pc:sldMk cId="0" sldId="286"/>
            <ac:spMk id="4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8" v="61375" actId="947"/>
          <ac:spMkLst>
            <pc:docMk/>
            <pc:sldMk cId="0" sldId="286"/>
            <ac:spMk id="4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8" v="61371" actId="947"/>
          <ac:spMkLst>
            <pc:docMk/>
            <pc:sldMk cId="0" sldId="286"/>
            <ac:spMk id="4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7" v="61367" actId="947"/>
          <ac:spMkLst>
            <pc:docMk/>
            <pc:sldMk cId="0" sldId="286"/>
            <ac:spMk id="4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7" v="61363" actId="947"/>
          <ac:spMkLst>
            <pc:docMk/>
            <pc:sldMk cId="0" sldId="286"/>
            <ac:spMk id="4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6" v="61359" actId="947"/>
          <ac:spMkLst>
            <pc:docMk/>
            <pc:sldMk cId="0" sldId="286"/>
            <ac:spMk id="4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6" v="61355" actId="947"/>
          <ac:spMkLst>
            <pc:docMk/>
            <pc:sldMk cId="0" sldId="286"/>
            <ac:spMk id="4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5" v="61351" actId="947"/>
          <ac:spMkLst>
            <pc:docMk/>
            <pc:sldMk cId="0" sldId="286"/>
            <ac:spMk id="4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5" v="61347" actId="947"/>
          <ac:spMkLst>
            <pc:docMk/>
            <pc:sldMk cId="0" sldId="286"/>
            <ac:spMk id="4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5" v="61343" actId="947"/>
          <ac:spMkLst>
            <pc:docMk/>
            <pc:sldMk cId="0" sldId="286"/>
            <ac:spMk id="4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5" v="61339" actId="947"/>
          <ac:spMkLst>
            <pc:docMk/>
            <pc:sldMk cId="0" sldId="286"/>
            <ac:spMk id="4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4" v="61335" actId="947"/>
          <ac:spMkLst>
            <pc:docMk/>
            <pc:sldMk cId="0" sldId="286"/>
            <ac:spMk id="4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4" v="61331" actId="947"/>
          <ac:spMkLst>
            <pc:docMk/>
            <pc:sldMk cId="0" sldId="286"/>
            <ac:spMk id="4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3" v="61327" actId="947"/>
          <ac:spMkLst>
            <pc:docMk/>
            <pc:sldMk cId="0" sldId="286"/>
            <ac:spMk id="4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3" v="61323" actId="947"/>
          <ac:spMkLst>
            <pc:docMk/>
            <pc:sldMk cId="0" sldId="286"/>
            <ac:spMk id="4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3" v="61319" actId="947"/>
          <ac:spMkLst>
            <pc:docMk/>
            <pc:sldMk cId="0" sldId="286"/>
            <ac:spMk id="4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2" v="61315" actId="947"/>
          <ac:spMkLst>
            <pc:docMk/>
            <pc:sldMk cId="0" sldId="286"/>
            <ac:spMk id="4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2" v="61311" actId="947"/>
          <ac:spMkLst>
            <pc:docMk/>
            <pc:sldMk cId="0" sldId="286"/>
            <ac:spMk id="4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0" v="61307" actId="947"/>
          <ac:spMkLst>
            <pc:docMk/>
            <pc:sldMk cId="0" sldId="286"/>
            <ac:spMk id="4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0" v="61303" actId="947"/>
          <ac:spMkLst>
            <pc:docMk/>
            <pc:sldMk cId="0" sldId="286"/>
            <ac:spMk id="4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40" v="61299" actId="947"/>
          <ac:spMkLst>
            <pc:docMk/>
            <pc:sldMk cId="0" sldId="286"/>
            <ac:spMk id="4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9" v="61295" actId="947"/>
          <ac:spMkLst>
            <pc:docMk/>
            <pc:sldMk cId="0" sldId="286"/>
            <ac:spMk id="4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9" v="61291" actId="947"/>
          <ac:spMkLst>
            <pc:docMk/>
            <pc:sldMk cId="0" sldId="286"/>
            <ac:spMk id="4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9" v="61287" actId="947"/>
          <ac:spMkLst>
            <pc:docMk/>
            <pc:sldMk cId="0" sldId="286"/>
            <ac:spMk id="4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8" v="61283" actId="947"/>
          <ac:spMkLst>
            <pc:docMk/>
            <pc:sldMk cId="0" sldId="286"/>
            <ac:spMk id="4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8" v="61279" actId="947"/>
          <ac:spMkLst>
            <pc:docMk/>
            <pc:sldMk cId="0" sldId="286"/>
            <ac:spMk id="4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7" v="61275" actId="947"/>
          <ac:spMkLst>
            <pc:docMk/>
            <pc:sldMk cId="0" sldId="286"/>
            <ac:spMk id="4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7" v="61271" actId="947"/>
          <ac:spMkLst>
            <pc:docMk/>
            <pc:sldMk cId="0" sldId="286"/>
            <ac:spMk id="4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6" v="61267" actId="947"/>
          <ac:spMkLst>
            <pc:docMk/>
            <pc:sldMk cId="0" sldId="286"/>
            <ac:spMk id="4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6" v="61263" actId="947"/>
          <ac:spMkLst>
            <pc:docMk/>
            <pc:sldMk cId="0" sldId="286"/>
            <ac:spMk id="4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6" v="61259" actId="947"/>
          <ac:spMkLst>
            <pc:docMk/>
            <pc:sldMk cId="0" sldId="286"/>
            <ac:spMk id="4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5" v="61255" actId="947"/>
          <ac:spMkLst>
            <pc:docMk/>
            <pc:sldMk cId="0" sldId="286"/>
            <ac:spMk id="4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5" v="61251" actId="947"/>
          <ac:spMkLst>
            <pc:docMk/>
            <pc:sldMk cId="0" sldId="286"/>
            <ac:spMk id="4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4" v="61247" actId="947"/>
          <ac:spMkLst>
            <pc:docMk/>
            <pc:sldMk cId="0" sldId="286"/>
            <ac:spMk id="4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4" v="61243" actId="947"/>
          <ac:spMkLst>
            <pc:docMk/>
            <pc:sldMk cId="0" sldId="286"/>
            <ac:spMk id="4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3" v="61239" actId="947"/>
          <ac:spMkLst>
            <pc:docMk/>
            <pc:sldMk cId="0" sldId="286"/>
            <ac:spMk id="4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3" v="61235" actId="947"/>
          <ac:spMkLst>
            <pc:docMk/>
            <pc:sldMk cId="0" sldId="286"/>
            <ac:spMk id="4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3" v="61231" actId="947"/>
          <ac:spMkLst>
            <pc:docMk/>
            <pc:sldMk cId="0" sldId="286"/>
            <ac:spMk id="4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2" v="61227" actId="947"/>
          <ac:spMkLst>
            <pc:docMk/>
            <pc:sldMk cId="0" sldId="286"/>
            <ac:spMk id="4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2" v="61223" actId="947"/>
          <ac:spMkLst>
            <pc:docMk/>
            <pc:sldMk cId="0" sldId="286"/>
            <ac:spMk id="4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1" v="61219" actId="947"/>
          <ac:spMkLst>
            <pc:docMk/>
            <pc:sldMk cId="0" sldId="286"/>
            <ac:spMk id="4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1" v="61215" actId="947"/>
          <ac:spMkLst>
            <pc:docMk/>
            <pc:sldMk cId="0" sldId="286"/>
            <ac:spMk id="4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0" v="61211" actId="947"/>
          <ac:spMkLst>
            <pc:docMk/>
            <pc:sldMk cId="0" sldId="286"/>
            <ac:spMk id="4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0" v="61207" actId="947"/>
          <ac:spMkLst>
            <pc:docMk/>
            <pc:sldMk cId="0" sldId="286"/>
            <ac:spMk id="4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30" v="61203" actId="947"/>
          <ac:spMkLst>
            <pc:docMk/>
            <pc:sldMk cId="0" sldId="286"/>
            <ac:spMk id="4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9" v="61199" actId="947"/>
          <ac:spMkLst>
            <pc:docMk/>
            <pc:sldMk cId="0" sldId="286"/>
            <ac:spMk id="4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9" v="61195" actId="947"/>
          <ac:spMkLst>
            <pc:docMk/>
            <pc:sldMk cId="0" sldId="286"/>
            <ac:spMk id="4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8" v="61191" actId="947"/>
          <ac:spMkLst>
            <pc:docMk/>
            <pc:sldMk cId="0" sldId="286"/>
            <ac:spMk id="4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8" v="61187" actId="947"/>
          <ac:spMkLst>
            <pc:docMk/>
            <pc:sldMk cId="0" sldId="286"/>
            <ac:spMk id="4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7" v="61183" actId="947"/>
          <ac:spMkLst>
            <pc:docMk/>
            <pc:sldMk cId="0" sldId="286"/>
            <ac:spMk id="4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7" v="61179" actId="947"/>
          <ac:spMkLst>
            <pc:docMk/>
            <pc:sldMk cId="0" sldId="286"/>
            <ac:spMk id="4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7" v="61175" actId="947"/>
          <ac:spMkLst>
            <pc:docMk/>
            <pc:sldMk cId="0" sldId="286"/>
            <ac:spMk id="4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6" v="61171" actId="947"/>
          <ac:spMkLst>
            <pc:docMk/>
            <pc:sldMk cId="0" sldId="286"/>
            <ac:spMk id="4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6" v="61167" actId="947"/>
          <ac:spMkLst>
            <pc:docMk/>
            <pc:sldMk cId="0" sldId="286"/>
            <ac:spMk id="4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5" v="61163" actId="947"/>
          <ac:spMkLst>
            <pc:docMk/>
            <pc:sldMk cId="0" sldId="286"/>
            <ac:spMk id="4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4" v="61159" actId="947"/>
          <ac:spMkLst>
            <pc:docMk/>
            <pc:sldMk cId="0" sldId="286"/>
            <ac:spMk id="4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4" v="61155" actId="947"/>
          <ac:spMkLst>
            <pc:docMk/>
            <pc:sldMk cId="0" sldId="286"/>
            <ac:spMk id="4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4" v="61151" actId="947"/>
          <ac:spMkLst>
            <pc:docMk/>
            <pc:sldMk cId="0" sldId="286"/>
            <ac:spMk id="4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3" v="61147" actId="947"/>
          <ac:spMkLst>
            <pc:docMk/>
            <pc:sldMk cId="0" sldId="286"/>
            <ac:spMk id="4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2" v="61143" actId="947"/>
          <ac:spMkLst>
            <pc:docMk/>
            <pc:sldMk cId="0" sldId="286"/>
            <ac:spMk id="4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2" v="61139" actId="947"/>
          <ac:spMkLst>
            <pc:docMk/>
            <pc:sldMk cId="0" sldId="286"/>
            <ac:spMk id="4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2" v="61135" actId="947"/>
          <ac:spMkLst>
            <pc:docMk/>
            <pc:sldMk cId="0" sldId="286"/>
            <ac:spMk id="4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1" v="61131" actId="947"/>
          <ac:spMkLst>
            <pc:docMk/>
            <pc:sldMk cId="0" sldId="286"/>
            <ac:spMk id="4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1" v="61127" actId="947"/>
          <ac:spMkLst>
            <pc:docMk/>
            <pc:sldMk cId="0" sldId="286"/>
            <ac:spMk id="4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0" v="61123" actId="947"/>
          <ac:spMkLst>
            <pc:docMk/>
            <pc:sldMk cId="0" sldId="286"/>
            <ac:spMk id="4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0" v="61119" actId="947"/>
          <ac:spMkLst>
            <pc:docMk/>
            <pc:sldMk cId="0" sldId="286"/>
            <ac:spMk id="4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20" v="61115" actId="947"/>
          <ac:spMkLst>
            <pc:docMk/>
            <pc:sldMk cId="0" sldId="286"/>
            <ac:spMk id="4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9" v="61111" actId="947"/>
          <ac:spMkLst>
            <pc:docMk/>
            <pc:sldMk cId="0" sldId="286"/>
            <ac:spMk id="4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9" v="61107" actId="947"/>
          <ac:spMkLst>
            <pc:docMk/>
            <pc:sldMk cId="0" sldId="286"/>
            <ac:spMk id="4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8" v="61103" actId="947"/>
          <ac:spMkLst>
            <pc:docMk/>
            <pc:sldMk cId="0" sldId="286"/>
            <ac:spMk id="4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8" v="61099" actId="947"/>
          <ac:spMkLst>
            <pc:docMk/>
            <pc:sldMk cId="0" sldId="286"/>
            <ac:spMk id="4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7" v="61095" actId="947"/>
          <ac:spMkLst>
            <pc:docMk/>
            <pc:sldMk cId="0" sldId="286"/>
            <ac:spMk id="4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7" v="61091" actId="947"/>
          <ac:spMkLst>
            <pc:docMk/>
            <pc:sldMk cId="0" sldId="286"/>
            <ac:spMk id="4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6" v="61087" actId="947"/>
          <ac:spMkLst>
            <pc:docMk/>
            <pc:sldMk cId="0" sldId="286"/>
            <ac:spMk id="4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6" v="61083" actId="947"/>
          <ac:spMkLst>
            <pc:docMk/>
            <pc:sldMk cId="0" sldId="286"/>
            <ac:spMk id="4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6" v="61079" actId="947"/>
          <ac:spMkLst>
            <pc:docMk/>
            <pc:sldMk cId="0" sldId="286"/>
            <ac:spMk id="4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5" v="61075" actId="947"/>
          <ac:spMkLst>
            <pc:docMk/>
            <pc:sldMk cId="0" sldId="286"/>
            <ac:spMk id="4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5" v="61071" actId="947"/>
          <ac:spMkLst>
            <pc:docMk/>
            <pc:sldMk cId="0" sldId="286"/>
            <ac:spMk id="4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4" v="61067" actId="947"/>
          <ac:spMkLst>
            <pc:docMk/>
            <pc:sldMk cId="0" sldId="286"/>
            <ac:spMk id="4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4" v="61063" actId="947"/>
          <ac:spMkLst>
            <pc:docMk/>
            <pc:sldMk cId="0" sldId="286"/>
            <ac:spMk id="4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3" v="61059" actId="947"/>
          <ac:spMkLst>
            <pc:docMk/>
            <pc:sldMk cId="0" sldId="286"/>
            <ac:spMk id="4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2" v="61055" actId="947"/>
          <ac:spMkLst>
            <pc:docMk/>
            <pc:sldMk cId="0" sldId="286"/>
            <ac:spMk id="4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2" v="61051" actId="947"/>
          <ac:spMkLst>
            <pc:docMk/>
            <pc:sldMk cId="0" sldId="286"/>
            <ac:spMk id="4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1" v="61047" actId="947"/>
          <ac:spMkLst>
            <pc:docMk/>
            <pc:sldMk cId="0" sldId="286"/>
            <ac:spMk id="4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1" v="61043" actId="947"/>
          <ac:spMkLst>
            <pc:docMk/>
            <pc:sldMk cId="0" sldId="286"/>
            <ac:spMk id="4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1" v="61039" actId="947"/>
          <ac:spMkLst>
            <pc:docMk/>
            <pc:sldMk cId="0" sldId="286"/>
            <ac:spMk id="4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10" v="61035" actId="947"/>
          <ac:spMkLst>
            <pc:docMk/>
            <pc:sldMk cId="0" sldId="286"/>
            <ac:spMk id="4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9" v="61031" actId="947"/>
          <ac:spMkLst>
            <pc:docMk/>
            <pc:sldMk cId="0" sldId="286"/>
            <ac:spMk id="4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9" v="61027" actId="947"/>
          <ac:spMkLst>
            <pc:docMk/>
            <pc:sldMk cId="0" sldId="286"/>
            <ac:spMk id="4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9" v="61023" actId="947"/>
          <ac:spMkLst>
            <pc:docMk/>
            <pc:sldMk cId="0" sldId="286"/>
            <ac:spMk id="4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8" v="61019" actId="947"/>
          <ac:spMkLst>
            <pc:docMk/>
            <pc:sldMk cId="0" sldId="286"/>
            <ac:spMk id="4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8" v="61015" actId="947"/>
          <ac:spMkLst>
            <pc:docMk/>
            <pc:sldMk cId="0" sldId="286"/>
            <ac:spMk id="4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7" v="61011" actId="947"/>
          <ac:spMkLst>
            <pc:docMk/>
            <pc:sldMk cId="0" sldId="286"/>
            <ac:spMk id="4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7" v="61007" actId="947"/>
          <ac:spMkLst>
            <pc:docMk/>
            <pc:sldMk cId="0" sldId="286"/>
            <ac:spMk id="4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7" v="61003" actId="947"/>
          <ac:spMkLst>
            <pc:docMk/>
            <pc:sldMk cId="0" sldId="286"/>
            <ac:spMk id="4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6" v="60999" actId="947"/>
          <ac:spMkLst>
            <pc:docMk/>
            <pc:sldMk cId="0" sldId="286"/>
            <ac:spMk id="4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6" v="60995" actId="947"/>
          <ac:spMkLst>
            <pc:docMk/>
            <pc:sldMk cId="0" sldId="286"/>
            <ac:spMk id="4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5" v="60991" actId="947"/>
          <ac:spMkLst>
            <pc:docMk/>
            <pc:sldMk cId="0" sldId="286"/>
            <ac:spMk id="4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5" v="60987" actId="947"/>
          <ac:spMkLst>
            <pc:docMk/>
            <pc:sldMk cId="0" sldId="286"/>
            <ac:spMk id="4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4" v="60983" actId="947"/>
          <ac:spMkLst>
            <pc:docMk/>
            <pc:sldMk cId="0" sldId="286"/>
            <ac:spMk id="4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4" v="60979" actId="947"/>
          <ac:spMkLst>
            <pc:docMk/>
            <pc:sldMk cId="0" sldId="286"/>
            <ac:spMk id="4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3" v="60975" actId="947"/>
          <ac:spMkLst>
            <pc:docMk/>
            <pc:sldMk cId="0" sldId="286"/>
            <ac:spMk id="4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3" v="60971" actId="947"/>
          <ac:spMkLst>
            <pc:docMk/>
            <pc:sldMk cId="0" sldId="286"/>
            <ac:spMk id="4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2" v="60967" actId="947"/>
          <ac:spMkLst>
            <pc:docMk/>
            <pc:sldMk cId="0" sldId="286"/>
            <ac:spMk id="4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2" v="60963" actId="947"/>
          <ac:spMkLst>
            <pc:docMk/>
            <pc:sldMk cId="0" sldId="286"/>
            <ac:spMk id="4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1" v="60959" actId="947"/>
          <ac:spMkLst>
            <pc:docMk/>
            <pc:sldMk cId="0" sldId="286"/>
            <ac:spMk id="4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1" v="60955" actId="947"/>
          <ac:spMkLst>
            <pc:docMk/>
            <pc:sldMk cId="0" sldId="286"/>
            <ac:spMk id="4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1" v="60951" actId="947"/>
          <ac:spMkLst>
            <pc:docMk/>
            <pc:sldMk cId="0" sldId="286"/>
            <ac:spMk id="4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0" v="60947" actId="947"/>
          <ac:spMkLst>
            <pc:docMk/>
            <pc:sldMk cId="0" sldId="286"/>
            <ac:spMk id="4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2.500" v="60943" actId="947"/>
          <ac:spMkLst>
            <pc:docMk/>
            <pc:sldMk cId="0" sldId="286"/>
            <ac:spMk id="4174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581" v="54515" actId="947"/>
        <pc:sldMkLst>
          <pc:docMk/>
          <pc:sldMk cId="0" sldId="287"/>
        </pc:sldMkLst>
        <pc:spChg chg="mod">
          <ac:chgData name="Cao Tianyue" userId="002e49554a3b1526" providerId="LiveId" clId="{AB94867C-7F1F-4F52-A7CC-1BBF41B9F577}" dt="2020-11-20T02:42:51.581" v="54515" actId="947"/>
          <ac:spMkLst>
            <pc:docMk/>
            <pc:sldMk cId="0" sldId="287"/>
            <ac:spMk id="4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1" v="54511" actId="947"/>
          <ac:spMkLst>
            <pc:docMk/>
            <pc:sldMk cId="0" sldId="287"/>
            <ac:spMk id="4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1" v="54507" actId="947"/>
          <ac:spMkLst>
            <pc:docMk/>
            <pc:sldMk cId="0" sldId="287"/>
            <ac:spMk id="4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1" v="54503" actId="947"/>
          <ac:spMkLst>
            <pc:docMk/>
            <pc:sldMk cId="0" sldId="287"/>
            <ac:spMk id="4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0" v="54499" actId="947"/>
          <ac:spMkLst>
            <pc:docMk/>
            <pc:sldMk cId="0" sldId="287"/>
            <ac:spMk id="4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0" v="54495" actId="947"/>
          <ac:spMkLst>
            <pc:docMk/>
            <pc:sldMk cId="0" sldId="287"/>
            <ac:spMk id="4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0" v="54491" actId="947"/>
          <ac:spMkLst>
            <pc:docMk/>
            <pc:sldMk cId="0" sldId="287"/>
            <ac:spMk id="4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80" v="54487" actId="947"/>
          <ac:spMkLst>
            <pc:docMk/>
            <pc:sldMk cId="0" sldId="287"/>
            <ac:spMk id="4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54" actId="947"/>
          <ac:spMkLst>
            <pc:docMk/>
            <pc:sldMk cId="0" sldId="287"/>
            <ac:spMk id="4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4" v="54381" actId="947"/>
          <ac:spMkLst>
            <pc:docMk/>
            <pc:sldMk cId="0" sldId="287"/>
            <ac:spMk id="4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8" v="54305" actId="947"/>
          <ac:spMkLst>
            <pc:docMk/>
            <pc:sldMk cId="0" sldId="287"/>
            <ac:spMk id="4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3" v="54233" actId="947"/>
          <ac:spMkLst>
            <pc:docMk/>
            <pc:sldMk cId="0" sldId="287"/>
            <ac:spMk id="4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9" v="54163" actId="947"/>
          <ac:spMkLst>
            <pc:docMk/>
            <pc:sldMk cId="0" sldId="287"/>
            <ac:spMk id="4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5" v="54096" actId="947"/>
          <ac:spMkLst>
            <pc:docMk/>
            <pc:sldMk cId="0" sldId="287"/>
            <ac:spMk id="4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22" actId="947"/>
          <ac:spMkLst>
            <pc:docMk/>
            <pc:sldMk cId="0" sldId="287"/>
            <ac:spMk id="4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1" actId="947"/>
          <ac:spMkLst>
            <pc:docMk/>
            <pc:sldMk cId="0" sldId="287"/>
            <ac:spMk id="4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3" v="53900" actId="947"/>
          <ac:spMkLst>
            <pc:docMk/>
            <pc:sldMk cId="0" sldId="287"/>
            <ac:spMk id="4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9" v="53845" actId="947"/>
          <ac:spMkLst>
            <pc:docMk/>
            <pc:sldMk cId="0" sldId="287"/>
            <ac:spMk id="4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7" v="53814" actId="947"/>
          <ac:spMkLst>
            <pc:docMk/>
            <pc:sldMk cId="0" sldId="287"/>
            <ac:spMk id="4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5" v="53783" actId="947"/>
          <ac:spMkLst>
            <pc:docMk/>
            <pc:sldMk cId="0" sldId="287"/>
            <ac:spMk id="4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7" v="54431" actId="947"/>
          <ac:spMkLst>
            <pc:docMk/>
            <pc:sldMk cId="0" sldId="287"/>
            <ac:spMk id="4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1" v="54336" actId="947"/>
          <ac:spMkLst>
            <pc:docMk/>
            <pc:sldMk cId="0" sldId="287"/>
            <ac:spMk id="4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3" v="54225" actId="947"/>
          <ac:spMkLst>
            <pc:docMk/>
            <pc:sldMk cId="0" sldId="287"/>
            <ac:spMk id="4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8" v="54143" actId="947"/>
          <ac:spMkLst>
            <pc:docMk/>
            <pc:sldMk cId="0" sldId="287"/>
            <ac:spMk id="4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2" v="54052" actId="947"/>
          <ac:spMkLst>
            <pc:docMk/>
            <pc:sldMk cId="0" sldId="287"/>
            <ac:spMk id="4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8" v="53986" actId="947"/>
          <ac:spMkLst>
            <pc:docMk/>
            <pc:sldMk cId="0" sldId="287"/>
            <ac:spMk id="4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5" v="53930" actId="947"/>
          <ac:spMkLst>
            <pc:docMk/>
            <pc:sldMk cId="0" sldId="287"/>
            <ac:spMk id="4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2" v="53885" actId="947"/>
          <ac:spMkLst>
            <pc:docMk/>
            <pc:sldMk cId="0" sldId="287"/>
            <ac:spMk id="4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47" actId="947"/>
          <ac:spMkLst>
            <pc:docMk/>
            <pc:sldMk cId="0" sldId="287"/>
            <ac:spMk id="4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24" actId="947"/>
          <ac:spMkLst>
            <pc:docMk/>
            <pc:sldMk cId="0" sldId="287"/>
            <ac:spMk id="4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4" v="54398" actId="947"/>
          <ac:spMkLst>
            <pc:docMk/>
            <pc:sldMk cId="0" sldId="287"/>
            <ac:spMk id="4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0" v="54321" actId="947"/>
          <ac:spMkLst>
            <pc:docMk/>
            <pc:sldMk cId="0" sldId="287"/>
            <ac:spMk id="4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5" v="54259" actId="947"/>
          <ac:spMkLst>
            <pc:docMk/>
            <pc:sldMk cId="0" sldId="287"/>
            <ac:spMk id="4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6" v="54107" actId="947"/>
          <ac:spMkLst>
            <pc:docMk/>
            <pc:sldMk cId="0" sldId="287"/>
            <ac:spMk id="4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1" v="54188" actId="947"/>
          <ac:spMkLst>
            <pc:docMk/>
            <pc:sldMk cId="0" sldId="287"/>
            <ac:spMk id="4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8" actId="947"/>
          <ac:spMkLst>
            <pc:docMk/>
            <pc:sldMk cId="0" sldId="287"/>
            <ac:spMk id="4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5" v="54252" actId="947"/>
          <ac:spMkLst>
            <pc:docMk/>
            <pc:sldMk cId="0" sldId="287"/>
            <ac:spMk id="4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5" v="54101" actId="947"/>
          <ac:spMkLst>
            <pc:docMk/>
            <pc:sldMk cId="0" sldId="287"/>
            <ac:spMk id="4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1" v="54339" actId="947"/>
          <ac:spMkLst>
            <pc:docMk/>
            <pc:sldMk cId="0" sldId="287"/>
            <ac:spMk id="4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0" v="54186" actId="947"/>
          <ac:spMkLst>
            <pc:docMk/>
            <pc:sldMk cId="0" sldId="287"/>
            <ac:spMk id="4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6" v="54423" actId="947"/>
          <ac:spMkLst>
            <pc:docMk/>
            <pc:sldMk cId="0" sldId="287"/>
            <ac:spMk id="4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58" actId="947"/>
          <ac:spMkLst>
            <pc:docMk/>
            <pc:sldMk cId="0" sldId="287"/>
            <ac:spMk id="4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68" actId="947"/>
          <ac:spMkLst>
            <pc:docMk/>
            <pc:sldMk cId="0" sldId="287"/>
            <ac:spMk id="4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7" v="54285" actId="947"/>
          <ac:spMkLst>
            <pc:docMk/>
            <pc:sldMk cId="0" sldId="287"/>
            <ac:spMk id="4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10" actId="947"/>
          <ac:spMkLst>
            <pc:docMk/>
            <pc:sldMk cId="0" sldId="287"/>
            <ac:spMk id="4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8" v="54140" actId="947"/>
          <ac:spMkLst>
            <pc:docMk/>
            <pc:sldMk cId="0" sldId="287"/>
            <ac:spMk id="4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56" actId="947"/>
          <ac:spMkLst>
            <pc:docMk/>
            <pc:sldMk cId="0" sldId="287"/>
            <ac:spMk id="4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4" v="54379" actId="947"/>
          <ac:spMkLst>
            <pc:docMk/>
            <pc:sldMk cId="0" sldId="287"/>
            <ac:spMk id="4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8" v="54303" actId="947"/>
          <ac:spMkLst>
            <pc:docMk/>
            <pc:sldMk cId="0" sldId="287"/>
            <ac:spMk id="4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3" v="54228" actId="947"/>
          <ac:spMkLst>
            <pc:docMk/>
            <pc:sldMk cId="0" sldId="287"/>
            <ac:spMk id="4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8" v="54148" actId="947"/>
          <ac:spMkLst>
            <pc:docMk/>
            <pc:sldMk cId="0" sldId="287"/>
            <ac:spMk id="4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4" v="54081" actId="947"/>
          <ac:spMkLst>
            <pc:docMk/>
            <pc:sldMk cId="0" sldId="287"/>
            <ac:spMk id="4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25" actId="947"/>
          <ac:spMkLst>
            <pc:docMk/>
            <pc:sldMk cId="0" sldId="287"/>
            <ac:spMk id="4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9" actId="947"/>
          <ac:spMkLst>
            <pc:docMk/>
            <pc:sldMk cId="0" sldId="287"/>
            <ac:spMk id="4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4" v="53916" actId="947"/>
          <ac:spMkLst>
            <pc:docMk/>
            <pc:sldMk cId="0" sldId="287"/>
            <ac:spMk id="4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1" v="53874" actId="947"/>
          <ac:spMkLst>
            <pc:docMk/>
            <pc:sldMk cId="0" sldId="287"/>
            <ac:spMk id="4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9" v="53839" actId="947"/>
          <ac:spMkLst>
            <pc:docMk/>
            <pc:sldMk cId="0" sldId="287"/>
            <ac:spMk id="4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7" v="53813" actId="947"/>
          <ac:spMkLst>
            <pc:docMk/>
            <pc:sldMk cId="0" sldId="287"/>
            <ac:spMk id="4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1" actId="947"/>
          <ac:spMkLst>
            <pc:docMk/>
            <pc:sldMk cId="0" sldId="287"/>
            <ac:spMk id="4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71" actId="947"/>
          <ac:spMkLst>
            <pc:docMk/>
            <pc:sldMk cId="0" sldId="287"/>
            <ac:spMk id="4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6" v="54280" actId="947"/>
          <ac:spMkLst>
            <pc:docMk/>
            <pc:sldMk cId="0" sldId="287"/>
            <ac:spMk id="4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1" v="54197" actId="947"/>
          <ac:spMkLst>
            <pc:docMk/>
            <pc:sldMk cId="0" sldId="287"/>
            <ac:spMk id="4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8" v="54144" actId="947"/>
          <ac:spMkLst>
            <pc:docMk/>
            <pc:sldMk cId="0" sldId="287"/>
            <ac:spMk id="4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4" v="54077" actId="947"/>
          <ac:spMkLst>
            <pc:docMk/>
            <pc:sldMk cId="0" sldId="287"/>
            <ac:spMk id="4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0" v="54014" actId="947"/>
          <ac:spMkLst>
            <pc:docMk/>
            <pc:sldMk cId="0" sldId="287"/>
            <ac:spMk id="4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6" v="53958" actId="947"/>
          <ac:spMkLst>
            <pc:docMk/>
            <pc:sldMk cId="0" sldId="287"/>
            <ac:spMk id="4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4" v="53914" actId="947"/>
          <ac:spMkLst>
            <pc:docMk/>
            <pc:sldMk cId="0" sldId="287"/>
            <ac:spMk id="4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0" v="53864" actId="947"/>
          <ac:spMkLst>
            <pc:docMk/>
            <pc:sldMk cId="0" sldId="287"/>
            <ac:spMk id="4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44" actId="947"/>
          <ac:spMkLst>
            <pc:docMk/>
            <pc:sldMk cId="0" sldId="287"/>
            <ac:spMk id="4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65" actId="947"/>
          <ac:spMkLst>
            <pc:docMk/>
            <pc:sldMk cId="0" sldId="287"/>
            <ac:spMk id="4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7" v="54287" actId="947"/>
          <ac:spMkLst>
            <pc:docMk/>
            <pc:sldMk cId="0" sldId="287"/>
            <ac:spMk id="4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08" actId="947"/>
          <ac:spMkLst>
            <pc:docMk/>
            <pc:sldMk cId="0" sldId="287"/>
            <ac:spMk id="4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7" v="54122" actId="947"/>
          <ac:spMkLst>
            <pc:docMk/>
            <pc:sldMk cId="0" sldId="287"/>
            <ac:spMk id="4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2" v="54047" actId="947"/>
          <ac:spMkLst>
            <pc:docMk/>
            <pc:sldMk cId="0" sldId="287"/>
            <ac:spMk id="4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8" v="53988" actId="947"/>
          <ac:spMkLst>
            <pc:docMk/>
            <pc:sldMk cId="0" sldId="287"/>
            <ac:spMk id="4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5" v="53939" actId="947"/>
          <ac:spMkLst>
            <pc:docMk/>
            <pc:sldMk cId="0" sldId="287"/>
            <ac:spMk id="4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3" v="53901" actId="947"/>
          <ac:spMkLst>
            <pc:docMk/>
            <pc:sldMk cId="0" sldId="287"/>
            <ac:spMk id="4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0" v="53859" actId="947"/>
          <ac:spMkLst>
            <pc:docMk/>
            <pc:sldMk cId="0" sldId="287"/>
            <ac:spMk id="4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9" actId="947"/>
          <ac:spMkLst>
            <pc:docMk/>
            <pc:sldMk cId="0" sldId="287"/>
            <ac:spMk id="4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5" v="54406" actId="947"/>
          <ac:spMkLst>
            <pc:docMk/>
            <pc:sldMk cId="0" sldId="287"/>
            <ac:spMk id="4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0" v="54323" actId="947"/>
          <ac:spMkLst>
            <pc:docMk/>
            <pc:sldMk cId="0" sldId="287"/>
            <ac:spMk id="4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4" v="54244" actId="947"/>
          <ac:spMkLst>
            <pc:docMk/>
            <pc:sldMk cId="0" sldId="287"/>
            <ac:spMk id="4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9" v="54167" actId="947"/>
          <ac:spMkLst>
            <pc:docMk/>
            <pc:sldMk cId="0" sldId="287"/>
            <ac:spMk id="4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5" v="54097" actId="947"/>
          <ac:spMkLst>
            <pc:docMk/>
            <pc:sldMk cId="0" sldId="287"/>
            <ac:spMk id="4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37" actId="947"/>
          <ac:spMkLst>
            <pc:docMk/>
            <pc:sldMk cId="0" sldId="287"/>
            <ac:spMk id="4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4" actId="947"/>
          <ac:spMkLst>
            <pc:docMk/>
            <pc:sldMk cId="0" sldId="287"/>
            <ac:spMk id="4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4" v="53917" actId="947"/>
          <ac:spMkLst>
            <pc:docMk/>
            <pc:sldMk cId="0" sldId="287"/>
            <ac:spMk id="4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2" v="53878" actId="947"/>
          <ac:spMkLst>
            <pc:docMk/>
            <pc:sldMk cId="0" sldId="287"/>
            <ac:spMk id="4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8" v="53838" actId="947"/>
          <ac:spMkLst>
            <pc:docMk/>
            <pc:sldMk cId="0" sldId="287"/>
            <ac:spMk id="4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7" v="53812" actId="947"/>
          <ac:spMkLst>
            <pc:docMk/>
            <pc:sldMk cId="0" sldId="287"/>
            <ac:spMk id="4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5" v="53786" actId="947"/>
          <ac:spMkLst>
            <pc:docMk/>
            <pc:sldMk cId="0" sldId="287"/>
            <ac:spMk id="4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4" v="53764" actId="947"/>
          <ac:spMkLst>
            <pc:docMk/>
            <pc:sldMk cId="0" sldId="287"/>
            <ac:spMk id="4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3" v="53744" actId="947"/>
          <ac:spMkLst>
            <pc:docMk/>
            <pc:sldMk cId="0" sldId="287"/>
            <ac:spMk id="4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1" v="53724" actId="947"/>
          <ac:spMkLst>
            <pc:docMk/>
            <pc:sldMk cId="0" sldId="287"/>
            <ac:spMk id="4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8" v="54452" actId="947"/>
          <ac:spMkLst>
            <pc:docMk/>
            <pc:sldMk cId="0" sldId="287"/>
            <ac:spMk id="4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2" v="54361" actId="947"/>
          <ac:spMkLst>
            <pc:docMk/>
            <pc:sldMk cId="0" sldId="287"/>
            <ac:spMk id="4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8" v="54295" actId="947"/>
          <ac:spMkLst>
            <pc:docMk/>
            <pc:sldMk cId="0" sldId="287"/>
            <ac:spMk id="4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1" v="54198" actId="947"/>
          <ac:spMkLst>
            <pc:docMk/>
            <pc:sldMk cId="0" sldId="287"/>
            <ac:spMk id="4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6" v="54112" actId="947"/>
          <ac:spMkLst>
            <pc:docMk/>
            <pc:sldMk cId="0" sldId="287"/>
            <ac:spMk id="4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2" v="54046" actId="947"/>
          <ac:spMkLst>
            <pc:docMk/>
            <pc:sldMk cId="0" sldId="287"/>
            <ac:spMk id="4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8" actId="947"/>
          <ac:spMkLst>
            <pc:docMk/>
            <pc:sldMk cId="0" sldId="287"/>
            <ac:spMk id="4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73" actId="947"/>
          <ac:spMkLst>
            <pc:docMk/>
            <pc:sldMk cId="0" sldId="287"/>
            <ac:spMk id="4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6" v="54281" actId="947"/>
          <ac:spMkLst>
            <pc:docMk/>
            <pc:sldMk cId="0" sldId="287"/>
            <ac:spMk id="4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8" v="54142" actId="947"/>
          <ac:spMkLst>
            <pc:docMk/>
            <pc:sldMk cId="0" sldId="287"/>
            <ac:spMk id="4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3" v="54067" actId="947"/>
          <ac:spMkLst>
            <pc:docMk/>
            <pc:sldMk cId="0" sldId="287"/>
            <ac:spMk id="4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0" v="54011" actId="947"/>
          <ac:spMkLst>
            <pc:docMk/>
            <pc:sldMk cId="0" sldId="287"/>
            <ac:spMk id="4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3" actId="947"/>
          <ac:spMkLst>
            <pc:docMk/>
            <pc:sldMk cId="0" sldId="287"/>
            <ac:spMk id="4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64" actId="947"/>
          <ac:spMkLst>
            <pc:docMk/>
            <pc:sldMk cId="0" sldId="287"/>
            <ac:spMk id="4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6" v="54268" actId="947"/>
          <ac:spMkLst>
            <pc:docMk/>
            <pc:sldMk cId="0" sldId="287"/>
            <ac:spMk id="4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0" v="54175" actId="947"/>
          <ac:spMkLst>
            <pc:docMk/>
            <pc:sldMk cId="0" sldId="287"/>
            <ac:spMk id="4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4" v="54082" actId="947"/>
          <ac:spMkLst>
            <pc:docMk/>
            <pc:sldMk cId="0" sldId="287"/>
            <ac:spMk id="4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5" v="54413" actId="947"/>
          <ac:spMkLst>
            <pc:docMk/>
            <pc:sldMk cId="0" sldId="287"/>
            <ac:spMk id="4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0" v="54330" actId="947"/>
          <ac:spMkLst>
            <pc:docMk/>
            <pc:sldMk cId="0" sldId="287"/>
            <ac:spMk id="4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3" v="54230" actId="947"/>
          <ac:spMkLst>
            <pc:docMk/>
            <pc:sldMk cId="0" sldId="287"/>
            <ac:spMk id="43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9" v="54159" actId="947"/>
          <ac:spMkLst>
            <pc:docMk/>
            <pc:sldMk cId="0" sldId="287"/>
            <ac:spMk id="4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4" v="54086" actId="947"/>
          <ac:spMkLst>
            <pc:docMk/>
            <pc:sldMk cId="0" sldId="287"/>
            <ac:spMk id="4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0" v="54015" actId="947"/>
          <ac:spMkLst>
            <pc:docMk/>
            <pc:sldMk cId="0" sldId="287"/>
            <ac:spMk id="4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5" actId="947"/>
          <ac:spMkLst>
            <pc:docMk/>
            <pc:sldMk cId="0" sldId="287"/>
            <ac:spMk id="4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7" actId="947"/>
          <ac:spMkLst>
            <pc:docMk/>
            <pc:sldMk cId="0" sldId="287"/>
            <ac:spMk id="4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4" v="54394" actId="947"/>
          <ac:spMkLst>
            <pc:docMk/>
            <pc:sldMk cId="0" sldId="287"/>
            <ac:spMk id="4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0" v="54324" actId="947"/>
          <ac:spMkLst>
            <pc:docMk/>
            <pc:sldMk cId="0" sldId="287"/>
            <ac:spMk id="4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4" v="54248" actId="947"/>
          <ac:spMkLst>
            <pc:docMk/>
            <pc:sldMk cId="0" sldId="287"/>
            <ac:spMk id="4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0" v="54171" actId="947"/>
          <ac:spMkLst>
            <pc:docMk/>
            <pc:sldMk cId="0" sldId="287"/>
            <ac:spMk id="4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6" v="54114" actId="947"/>
          <ac:spMkLst>
            <pc:docMk/>
            <pc:sldMk cId="0" sldId="287"/>
            <ac:spMk id="4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2" v="54040" actId="947"/>
          <ac:spMkLst>
            <pc:docMk/>
            <pc:sldMk cId="0" sldId="287"/>
            <ac:spMk id="4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71" actId="947"/>
          <ac:spMkLst>
            <pc:docMk/>
            <pc:sldMk cId="0" sldId="287"/>
            <ac:spMk id="4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5" v="54405" actId="947"/>
          <ac:spMkLst>
            <pc:docMk/>
            <pc:sldMk cId="0" sldId="287"/>
            <ac:spMk id="4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1" v="54338" actId="947"/>
          <ac:spMkLst>
            <pc:docMk/>
            <pc:sldMk cId="0" sldId="287"/>
            <ac:spMk id="4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5" v="54263" actId="947"/>
          <ac:spMkLst>
            <pc:docMk/>
            <pc:sldMk cId="0" sldId="287"/>
            <ac:spMk id="4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1" v="54189" actId="947"/>
          <ac:spMkLst>
            <pc:docMk/>
            <pc:sldMk cId="0" sldId="287"/>
            <ac:spMk id="4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6" v="54108" actId="947"/>
          <ac:spMkLst>
            <pc:docMk/>
            <pc:sldMk cId="0" sldId="287"/>
            <ac:spMk id="4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31" actId="947"/>
          <ac:spMkLst>
            <pc:docMk/>
            <pc:sldMk cId="0" sldId="287"/>
            <ac:spMk id="4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8" v="53978" actId="947"/>
          <ac:spMkLst>
            <pc:docMk/>
            <pc:sldMk cId="0" sldId="287"/>
            <ac:spMk id="4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5" v="53929" actId="947"/>
          <ac:spMkLst>
            <pc:docMk/>
            <pc:sldMk cId="0" sldId="287"/>
            <ac:spMk id="4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2" v="53883" actId="947"/>
          <ac:spMkLst>
            <pc:docMk/>
            <pc:sldMk cId="0" sldId="287"/>
            <ac:spMk id="4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6" v="54428" actId="947"/>
          <ac:spMkLst>
            <pc:docMk/>
            <pc:sldMk cId="0" sldId="287"/>
            <ac:spMk id="4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2" v="54350" actId="947"/>
          <ac:spMkLst>
            <pc:docMk/>
            <pc:sldMk cId="0" sldId="287"/>
            <ac:spMk id="4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6" v="54275" actId="947"/>
          <ac:spMkLst>
            <pc:docMk/>
            <pc:sldMk cId="0" sldId="287"/>
            <ac:spMk id="4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1" v="54190" actId="947"/>
          <ac:spMkLst>
            <pc:docMk/>
            <pc:sldMk cId="0" sldId="287"/>
            <ac:spMk id="4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7" v="54430" actId="947"/>
          <ac:spMkLst>
            <pc:docMk/>
            <pc:sldMk cId="0" sldId="287"/>
            <ac:spMk id="4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2" v="54355" actId="947"/>
          <ac:spMkLst>
            <pc:docMk/>
            <pc:sldMk cId="0" sldId="287"/>
            <ac:spMk id="4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7" v="54284" actId="947"/>
          <ac:spMkLst>
            <pc:docMk/>
            <pc:sldMk cId="0" sldId="287"/>
            <ac:spMk id="4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15" actId="947"/>
          <ac:spMkLst>
            <pc:docMk/>
            <pc:sldMk cId="0" sldId="287"/>
            <ac:spMk id="4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7" v="54120" actId="947"/>
          <ac:spMkLst>
            <pc:docMk/>
            <pc:sldMk cId="0" sldId="287"/>
            <ac:spMk id="44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1" v="54029" actId="947"/>
          <ac:spMkLst>
            <pc:docMk/>
            <pc:sldMk cId="0" sldId="287"/>
            <ac:spMk id="4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7" v="53962" actId="947"/>
          <ac:spMkLst>
            <pc:docMk/>
            <pc:sldMk cId="0" sldId="287"/>
            <ac:spMk id="4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4" v="53913" actId="947"/>
          <ac:spMkLst>
            <pc:docMk/>
            <pc:sldMk cId="0" sldId="287"/>
            <ac:spMk id="4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1" v="53873" actId="947"/>
          <ac:spMkLst>
            <pc:docMk/>
            <pc:sldMk cId="0" sldId="287"/>
            <ac:spMk id="4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8" v="53836" actId="947"/>
          <ac:spMkLst>
            <pc:docMk/>
            <pc:sldMk cId="0" sldId="287"/>
            <ac:spMk id="4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6" v="53805" actId="947"/>
          <ac:spMkLst>
            <pc:docMk/>
            <pc:sldMk cId="0" sldId="287"/>
            <ac:spMk id="4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5" v="53785" actId="947"/>
          <ac:spMkLst>
            <pc:docMk/>
            <pc:sldMk cId="0" sldId="287"/>
            <ac:spMk id="4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4" v="53762" actId="947"/>
          <ac:spMkLst>
            <pc:docMk/>
            <pc:sldMk cId="0" sldId="287"/>
            <ac:spMk id="4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3" v="53743" actId="947"/>
          <ac:spMkLst>
            <pc:docMk/>
            <pc:sldMk cId="0" sldId="287"/>
            <ac:spMk id="4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4" actId="947"/>
          <ac:spMkLst>
            <pc:docMk/>
            <pc:sldMk cId="0" sldId="287"/>
            <ac:spMk id="4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4" v="54395" actId="947"/>
          <ac:spMkLst>
            <pc:docMk/>
            <pc:sldMk cId="0" sldId="287"/>
            <ac:spMk id="4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0" v="54320" actId="947"/>
          <ac:spMkLst>
            <pc:docMk/>
            <pc:sldMk cId="0" sldId="287"/>
            <ac:spMk id="4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6" v="54267" actId="947"/>
          <ac:spMkLst>
            <pc:docMk/>
            <pc:sldMk cId="0" sldId="287"/>
            <ac:spMk id="4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05" actId="947"/>
          <ac:spMkLst>
            <pc:docMk/>
            <pc:sldMk cId="0" sldId="287"/>
            <ac:spMk id="4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7" v="54131" actId="947"/>
          <ac:spMkLst>
            <pc:docMk/>
            <pc:sldMk cId="0" sldId="287"/>
            <ac:spMk id="4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3" v="54064" actId="947"/>
          <ac:spMkLst>
            <pc:docMk/>
            <pc:sldMk cId="0" sldId="287"/>
            <ac:spMk id="4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9" v="53993" actId="947"/>
          <ac:spMkLst>
            <pc:docMk/>
            <pc:sldMk cId="0" sldId="287"/>
            <ac:spMk id="4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6" v="53945" actId="947"/>
          <ac:spMkLst>
            <pc:docMk/>
            <pc:sldMk cId="0" sldId="287"/>
            <ac:spMk id="4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3" v="53898" actId="947"/>
          <ac:spMkLst>
            <pc:docMk/>
            <pc:sldMk cId="0" sldId="287"/>
            <ac:spMk id="44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0" v="53856" actId="947"/>
          <ac:spMkLst>
            <pc:docMk/>
            <pc:sldMk cId="0" sldId="287"/>
            <ac:spMk id="4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8" v="53825" actId="947"/>
          <ac:spMkLst>
            <pc:docMk/>
            <pc:sldMk cId="0" sldId="287"/>
            <ac:spMk id="4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6" v="53797" actId="947"/>
          <ac:spMkLst>
            <pc:docMk/>
            <pc:sldMk cId="0" sldId="287"/>
            <ac:spMk id="4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4" v="53773" actId="947"/>
          <ac:spMkLst>
            <pc:docMk/>
            <pc:sldMk cId="0" sldId="287"/>
            <ac:spMk id="4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3" v="53753" actId="947"/>
          <ac:spMkLst>
            <pc:docMk/>
            <pc:sldMk cId="0" sldId="287"/>
            <ac:spMk id="4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2" v="53733" actId="947"/>
          <ac:spMkLst>
            <pc:docMk/>
            <pc:sldMk cId="0" sldId="287"/>
            <ac:spMk id="4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1" v="53717" actId="947"/>
          <ac:spMkLst>
            <pc:docMk/>
            <pc:sldMk cId="0" sldId="287"/>
            <ac:spMk id="4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0" v="53704" actId="947"/>
          <ac:spMkLst>
            <pc:docMk/>
            <pc:sldMk cId="0" sldId="287"/>
            <ac:spMk id="4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9" v="53691" actId="947"/>
          <ac:spMkLst>
            <pc:docMk/>
            <pc:sldMk cId="0" sldId="287"/>
            <ac:spMk id="44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8" v="53679" actId="947"/>
          <ac:spMkLst>
            <pc:docMk/>
            <pc:sldMk cId="0" sldId="287"/>
            <ac:spMk id="4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8" v="53667" actId="947"/>
          <ac:spMkLst>
            <pc:docMk/>
            <pc:sldMk cId="0" sldId="287"/>
            <ac:spMk id="4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7" v="53655" actId="947"/>
          <ac:spMkLst>
            <pc:docMk/>
            <pc:sldMk cId="0" sldId="287"/>
            <ac:spMk id="4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6" v="53643" actId="947"/>
          <ac:spMkLst>
            <pc:docMk/>
            <pc:sldMk cId="0" sldId="287"/>
            <ac:spMk id="4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5" v="53631" actId="947"/>
          <ac:spMkLst>
            <pc:docMk/>
            <pc:sldMk cId="0" sldId="287"/>
            <ac:spMk id="4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5" v="53619" actId="947"/>
          <ac:spMkLst>
            <pc:docMk/>
            <pc:sldMk cId="0" sldId="287"/>
            <ac:spMk id="4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4" v="53607" actId="947"/>
          <ac:spMkLst>
            <pc:docMk/>
            <pc:sldMk cId="0" sldId="287"/>
            <ac:spMk id="4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70" actId="947"/>
          <ac:spMkLst>
            <pc:docMk/>
            <pc:sldMk cId="0" sldId="287"/>
            <ac:spMk id="4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70" actId="947"/>
          <ac:spMkLst>
            <pc:docMk/>
            <pc:sldMk cId="0" sldId="287"/>
            <ac:spMk id="4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7" v="54283" actId="947"/>
          <ac:spMkLst>
            <pc:docMk/>
            <pc:sldMk cId="0" sldId="287"/>
            <ac:spMk id="4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18" actId="947"/>
          <ac:spMkLst>
            <pc:docMk/>
            <pc:sldMk cId="0" sldId="287"/>
            <ac:spMk id="4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7" v="54136" actId="947"/>
          <ac:spMkLst>
            <pc:docMk/>
            <pc:sldMk cId="0" sldId="287"/>
            <ac:spMk id="4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3" v="54059" actId="947"/>
          <ac:spMkLst>
            <pc:docMk/>
            <pc:sldMk cId="0" sldId="287"/>
            <ac:spMk id="4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9" v="53995" actId="947"/>
          <ac:spMkLst>
            <pc:docMk/>
            <pc:sldMk cId="0" sldId="287"/>
            <ac:spMk id="4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5" v="53934" actId="947"/>
          <ac:spMkLst>
            <pc:docMk/>
            <pc:sldMk cId="0" sldId="287"/>
            <ac:spMk id="4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2" v="53890" actId="947"/>
          <ac:spMkLst>
            <pc:docMk/>
            <pc:sldMk cId="0" sldId="287"/>
            <ac:spMk id="4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9" v="53847" actId="947"/>
          <ac:spMkLst>
            <pc:docMk/>
            <pc:sldMk cId="0" sldId="287"/>
            <ac:spMk id="4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7" v="53821" actId="947"/>
          <ac:spMkLst>
            <pc:docMk/>
            <pc:sldMk cId="0" sldId="287"/>
            <ac:spMk id="4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6" v="53792" actId="947"/>
          <ac:spMkLst>
            <pc:docMk/>
            <pc:sldMk cId="0" sldId="287"/>
            <ac:spMk id="4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4" v="53766" actId="947"/>
          <ac:spMkLst>
            <pc:docMk/>
            <pc:sldMk cId="0" sldId="287"/>
            <ac:spMk id="4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3" v="53745" actId="947"/>
          <ac:spMkLst>
            <pc:docMk/>
            <pc:sldMk cId="0" sldId="287"/>
            <ac:spMk id="4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2" v="53727" actId="947"/>
          <ac:spMkLst>
            <pc:docMk/>
            <pc:sldMk cId="0" sldId="287"/>
            <ac:spMk id="4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0" v="53711" actId="947"/>
          <ac:spMkLst>
            <pc:docMk/>
            <pc:sldMk cId="0" sldId="287"/>
            <ac:spMk id="4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0" v="53699" actId="947"/>
          <ac:spMkLst>
            <pc:docMk/>
            <pc:sldMk cId="0" sldId="287"/>
            <ac:spMk id="4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9" v="53687" actId="947"/>
          <ac:spMkLst>
            <pc:docMk/>
            <pc:sldMk cId="0" sldId="287"/>
            <ac:spMk id="4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8" v="53675" actId="947"/>
          <ac:spMkLst>
            <pc:docMk/>
            <pc:sldMk cId="0" sldId="287"/>
            <ac:spMk id="4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7" v="53663" actId="947"/>
          <ac:spMkLst>
            <pc:docMk/>
            <pc:sldMk cId="0" sldId="287"/>
            <ac:spMk id="4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7" v="53651" actId="947"/>
          <ac:spMkLst>
            <pc:docMk/>
            <pc:sldMk cId="0" sldId="287"/>
            <ac:spMk id="4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6" v="53639" actId="947"/>
          <ac:spMkLst>
            <pc:docMk/>
            <pc:sldMk cId="0" sldId="287"/>
            <ac:spMk id="4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5" v="53627" actId="947"/>
          <ac:spMkLst>
            <pc:docMk/>
            <pc:sldMk cId="0" sldId="287"/>
            <ac:spMk id="4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4" v="53615" actId="947"/>
          <ac:spMkLst>
            <pc:docMk/>
            <pc:sldMk cId="0" sldId="287"/>
            <ac:spMk id="4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4" v="53603" actId="947"/>
          <ac:spMkLst>
            <pc:docMk/>
            <pc:sldMk cId="0" sldId="287"/>
            <ac:spMk id="4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3" v="53595" actId="947"/>
          <ac:spMkLst>
            <pc:docMk/>
            <pc:sldMk cId="0" sldId="287"/>
            <ac:spMk id="4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2" v="53587" actId="947"/>
          <ac:spMkLst>
            <pc:docMk/>
            <pc:sldMk cId="0" sldId="287"/>
            <ac:spMk id="4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2" v="53579" actId="947"/>
          <ac:spMkLst>
            <pc:docMk/>
            <pc:sldMk cId="0" sldId="287"/>
            <ac:spMk id="4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1" v="53571" actId="947"/>
          <ac:spMkLst>
            <pc:docMk/>
            <pc:sldMk cId="0" sldId="287"/>
            <ac:spMk id="4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1" v="53563" actId="947"/>
          <ac:spMkLst>
            <pc:docMk/>
            <pc:sldMk cId="0" sldId="287"/>
            <ac:spMk id="4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0" v="53555" actId="947"/>
          <ac:spMkLst>
            <pc:docMk/>
            <pc:sldMk cId="0" sldId="287"/>
            <ac:spMk id="4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0" v="53547" actId="947"/>
          <ac:spMkLst>
            <pc:docMk/>
            <pc:sldMk cId="0" sldId="287"/>
            <ac:spMk id="4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9" v="53539" actId="947"/>
          <ac:spMkLst>
            <pc:docMk/>
            <pc:sldMk cId="0" sldId="287"/>
            <ac:spMk id="4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9" v="53535" actId="947"/>
          <ac:spMkLst>
            <pc:docMk/>
            <pc:sldMk cId="0" sldId="287"/>
            <ac:spMk id="4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9" v="53531" actId="947"/>
          <ac:spMkLst>
            <pc:docMk/>
            <pc:sldMk cId="0" sldId="287"/>
            <ac:spMk id="4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9" v="53527" actId="947"/>
          <ac:spMkLst>
            <pc:docMk/>
            <pc:sldMk cId="0" sldId="287"/>
            <ac:spMk id="4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8" v="53523" actId="947"/>
          <ac:spMkLst>
            <pc:docMk/>
            <pc:sldMk cId="0" sldId="287"/>
            <ac:spMk id="4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8" v="53519" actId="947"/>
          <ac:spMkLst>
            <pc:docMk/>
            <pc:sldMk cId="0" sldId="287"/>
            <ac:spMk id="4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8" v="53515" actId="947"/>
          <ac:spMkLst>
            <pc:docMk/>
            <pc:sldMk cId="0" sldId="287"/>
            <ac:spMk id="4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8" v="53511" actId="947"/>
          <ac:spMkLst>
            <pc:docMk/>
            <pc:sldMk cId="0" sldId="287"/>
            <ac:spMk id="4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7" v="53507" actId="947"/>
          <ac:spMkLst>
            <pc:docMk/>
            <pc:sldMk cId="0" sldId="287"/>
            <ac:spMk id="4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7" v="53503" actId="947"/>
          <ac:spMkLst>
            <pc:docMk/>
            <pc:sldMk cId="0" sldId="287"/>
            <ac:spMk id="4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7" v="53499" actId="947"/>
          <ac:spMkLst>
            <pc:docMk/>
            <pc:sldMk cId="0" sldId="287"/>
            <ac:spMk id="4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7" v="53495" actId="947"/>
          <ac:spMkLst>
            <pc:docMk/>
            <pc:sldMk cId="0" sldId="287"/>
            <ac:spMk id="4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6" v="53491" actId="947"/>
          <ac:spMkLst>
            <pc:docMk/>
            <pc:sldMk cId="0" sldId="287"/>
            <ac:spMk id="4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6" v="53487" actId="947"/>
          <ac:spMkLst>
            <pc:docMk/>
            <pc:sldMk cId="0" sldId="287"/>
            <ac:spMk id="4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6" v="53483" actId="947"/>
          <ac:spMkLst>
            <pc:docMk/>
            <pc:sldMk cId="0" sldId="287"/>
            <ac:spMk id="4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6" v="53479" actId="947"/>
          <ac:spMkLst>
            <pc:docMk/>
            <pc:sldMk cId="0" sldId="287"/>
            <ac:spMk id="45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5" v="53475" actId="947"/>
          <ac:spMkLst>
            <pc:docMk/>
            <pc:sldMk cId="0" sldId="287"/>
            <ac:spMk id="4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5" v="53471" actId="947"/>
          <ac:spMkLst>
            <pc:docMk/>
            <pc:sldMk cId="0" sldId="287"/>
            <ac:spMk id="4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5" v="53467" actId="947"/>
          <ac:spMkLst>
            <pc:docMk/>
            <pc:sldMk cId="0" sldId="287"/>
            <ac:spMk id="4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4" v="53463" actId="947"/>
          <ac:spMkLst>
            <pc:docMk/>
            <pc:sldMk cId="0" sldId="287"/>
            <ac:spMk id="4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4" v="53459" actId="947"/>
          <ac:spMkLst>
            <pc:docMk/>
            <pc:sldMk cId="0" sldId="287"/>
            <ac:spMk id="4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4" v="53455" actId="947"/>
          <ac:spMkLst>
            <pc:docMk/>
            <pc:sldMk cId="0" sldId="287"/>
            <ac:spMk id="4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4" v="53451" actId="947"/>
          <ac:spMkLst>
            <pc:docMk/>
            <pc:sldMk cId="0" sldId="287"/>
            <ac:spMk id="4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3" v="53447" actId="947"/>
          <ac:spMkLst>
            <pc:docMk/>
            <pc:sldMk cId="0" sldId="287"/>
            <ac:spMk id="4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3" v="53443" actId="947"/>
          <ac:spMkLst>
            <pc:docMk/>
            <pc:sldMk cId="0" sldId="287"/>
            <ac:spMk id="4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3" v="53439" actId="947"/>
          <ac:spMkLst>
            <pc:docMk/>
            <pc:sldMk cId="0" sldId="287"/>
            <ac:spMk id="4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3" v="53435" actId="947"/>
          <ac:spMkLst>
            <pc:docMk/>
            <pc:sldMk cId="0" sldId="287"/>
            <ac:spMk id="4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9" v="54465" actId="947"/>
          <ac:spMkLst>
            <pc:docMk/>
            <pc:sldMk cId="0" sldId="287"/>
            <ac:spMk id="4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73" v="54375" actId="947"/>
          <ac:spMkLst>
            <pc:docMk/>
            <pc:sldMk cId="0" sldId="287"/>
            <ac:spMk id="4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8" v="54293" actId="947"/>
          <ac:spMkLst>
            <pc:docMk/>
            <pc:sldMk cId="0" sldId="287"/>
            <ac:spMk id="4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62" v="54209" actId="947"/>
          <ac:spMkLst>
            <pc:docMk/>
            <pc:sldMk cId="0" sldId="287"/>
            <ac:spMk id="4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6" v="54113" actId="947"/>
          <ac:spMkLst>
            <pc:docMk/>
            <pc:sldMk cId="0" sldId="287"/>
            <ac:spMk id="4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52" v="54043" actId="947"/>
          <ac:spMkLst>
            <pc:docMk/>
            <pc:sldMk cId="0" sldId="287"/>
            <ac:spMk id="4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8" v="53981" actId="947"/>
          <ac:spMkLst>
            <pc:docMk/>
            <pc:sldMk cId="0" sldId="287"/>
            <ac:spMk id="4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5" v="53937" actId="947"/>
          <ac:spMkLst>
            <pc:docMk/>
            <pc:sldMk cId="0" sldId="287"/>
            <ac:spMk id="4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3" v="53899" actId="947"/>
          <ac:spMkLst>
            <pc:docMk/>
            <pc:sldMk cId="0" sldId="287"/>
            <ac:spMk id="4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40" v="53860" actId="947"/>
          <ac:spMkLst>
            <pc:docMk/>
            <pc:sldMk cId="0" sldId="287"/>
            <ac:spMk id="4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8" v="53826" actId="947"/>
          <ac:spMkLst>
            <pc:docMk/>
            <pc:sldMk cId="0" sldId="287"/>
            <ac:spMk id="4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6" v="53798" actId="947"/>
          <ac:spMkLst>
            <pc:docMk/>
            <pc:sldMk cId="0" sldId="287"/>
            <ac:spMk id="4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5" v="53774" actId="947"/>
          <ac:spMkLst>
            <pc:docMk/>
            <pc:sldMk cId="0" sldId="287"/>
            <ac:spMk id="4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3" v="53754" actId="947"/>
          <ac:spMkLst>
            <pc:docMk/>
            <pc:sldMk cId="0" sldId="287"/>
            <ac:spMk id="4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2" v="53734" actId="947"/>
          <ac:spMkLst>
            <pc:docMk/>
            <pc:sldMk cId="0" sldId="287"/>
            <ac:spMk id="4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1" v="53718" actId="947"/>
          <ac:spMkLst>
            <pc:docMk/>
            <pc:sldMk cId="0" sldId="287"/>
            <ac:spMk id="4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30" v="53707" actId="947"/>
          <ac:spMkLst>
            <pc:docMk/>
            <pc:sldMk cId="0" sldId="287"/>
            <ac:spMk id="4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9" v="53695" actId="947"/>
          <ac:spMkLst>
            <pc:docMk/>
            <pc:sldMk cId="0" sldId="287"/>
            <ac:spMk id="4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9" v="53683" actId="947"/>
          <ac:spMkLst>
            <pc:docMk/>
            <pc:sldMk cId="0" sldId="287"/>
            <ac:spMk id="4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8" v="53671" actId="947"/>
          <ac:spMkLst>
            <pc:docMk/>
            <pc:sldMk cId="0" sldId="287"/>
            <ac:spMk id="4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7" v="53659" actId="947"/>
          <ac:spMkLst>
            <pc:docMk/>
            <pc:sldMk cId="0" sldId="287"/>
            <ac:spMk id="4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6" v="53647" actId="947"/>
          <ac:spMkLst>
            <pc:docMk/>
            <pc:sldMk cId="0" sldId="287"/>
            <ac:spMk id="4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6" v="53635" actId="947"/>
          <ac:spMkLst>
            <pc:docMk/>
            <pc:sldMk cId="0" sldId="287"/>
            <ac:spMk id="4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5" v="53623" actId="947"/>
          <ac:spMkLst>
            <pc:docMk/>
            <pc:sldMk cId="0" sldId="287"/>
            <ac:spMk id="4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4" v="53611" actId="947"/>
          <ac:spMkLst>
            <pc:docMk/>
            <pc:sldMk cId="0" sldId="287"/>
            <ac:spMk id="4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3" v="53599" actId="947"/>
          <ac:spMkLst>
            <pc:docMk/>
            <pc:sldMk cId="0" sldId="287"/>
            <ac:spMk id="4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3" v="53591" actId="947"/>
          <ac:spMkLst>
            <pc:docMk/>
            <pc:sldMk cId="0" sldId="287"/>
            <ac:spMk id="4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2" v="53583" actId="947"/>
          <ac:spMkLst>
            <pc:docMk/>
            <pc:sldMk cId="0" sldId="287"/>
            <ac:spMk id="4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2" v="53575" actId="947"/>
          <ac:spMkLst>
            <pc:docMk/>
            <pc:sldMk cId="0" sldId="287"/>
            <ac:spMk id="4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1" v="53567" actId="947"/>
          <ac:spMkLst>
            <pc:docMk/>
            <pc:sldMk cId="0" sldId="287"/>
            <ac:spMk id="4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1" v="53559" actId="947"/>
          <ac:spMkLst>
            <pc:docMk/>
            <pc:sldMk cId="0" sldId="287"/>
            <ac:spMk id="4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0" v="53551" actId="947"/>
          <ac:spMkLst>
            <pc:docMk/>
            <pc:sldMk cId="0" sldId="287"/>
            <ac:spMk id="4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20" v="53543" actId="947"/>
          <ac:spMkLst>
            <pc:docMk/>
            <pc:sldMk cId="0" sldId="287"/>
            <ac:spMk id="4593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512" v="53431" actId="947"/>
        <pc:sldMkLst>
          <pc:docMk/>
          <pc:sldMk cId="0" sldId="288"/>
        </pc:sldMkLst>
        <pc:spChg chg="mod">
          <ac:chgData name="Cao Tianyue" userId="002e49554a3b1526" providerId="LiveId" clId="{AB94867C-7F1F-4F52-A7CC-1BBF41B9F577}" dt="2020-11-20T02:42:51.512" v="53431" actId="947"/>
          <ac:spMkLst>
            <pc:docMk/>
            <pc:sldMk cId="0" sldId="288"/>
            <ac:spMk id="4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2" v="53427" actId="947"/>
          <ac:spMkLst>
            <pc:docMk/>
            <pc:sldMk cId="0" sldId="288"/>
            <ac:spMk id="4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2" v="53423" actId="947"/>
          <ac:spMkLst>
            <pc:docMk/>
            <pc:sldMk cId="0" sldId="288"/>
            <ac:spMk id="4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2" v="53419" actId="947"/>
          <ac:spMkLst>
            <pc:docMk/>
            <pc:sldMk cId="0" sldId="288"/>
            <ac:spMk id="4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1" v="53415" actId="947"/>
          <ac:spMkLst>
            <pc:docMk/>
            <pc:sldMk cId="0" sldId="288"/>
            <ac:spMk id="4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1" v="53411" actId="947"/>
          <ac:spMkLst>
            <pc:docMk/>
            <pc:sldMk cId="0" sldId="288"/>
            <ac:spMk id="4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1" v="53407" actId="947"/>
          <ac:spMkLst>
            <pc:docMk/>
            <pc:sldMk cId="0" sldId="288"/>
            <ac:spMk id="4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0" v="53403" actId="947"/>
          <ac:spMkLst>
            <pc:docMk/>
            <pc:sldMk cId="0" sldId="288"/>
            <ac:spMk id="4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0" v="53399" actId="947"/>
          <ac:spMkLst>
            <pc:docMk/>
            <pc:sldMk cId="0" sldId="288"/>
            <ac:spMk id="4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0" v="53395" actId="947"/>
          <ac:spMkLst>
            <pc:docMk/>
            <pc:sldMk cId="0" sldId="288"/>
            <ac:spMk id="4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10" v="53391" actId="947"/>
          <ac:spMkLst>
            <pc:docMk/>
            <pc:sldMk cId="0" sldId="288"/>
            <ac:spMk id="4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9" v="53387" actId="947"/>
          <ac:spMkLst>
            <pc:docMk/>
            <pc:sldMk cId="0" sldId="288"/>
            <ac:spMk id="4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9" v="53383" actId="947"/>
          <ac:spMkLst>
            <pc:docMk/>
            <pc:sldMk cId="0" sldId="288"/>
            <ac:spMk id="4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9" v="53379" actId="947"/>
          <ac:spMkLst>
            <pc:docMk/>
            <pc:sldMk cId="0" sldId="288"/>
            <ac:spMk id="4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8" v="53375" actId="947"/>
          <ac:spMkLst>
            <pc:docMk/>
            <pc:sldMk cId="0" sldId="288"/>
            <ac:spMk id="4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8" v="53371" actId="947"/>
          <ac:spMkLst>
            <pc:docMk/>
            <pc:sldMk cId="0" sldId="288"/>
            <ac:spMk id="4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8" v="53367" actId="947"/>
          <ac:spMkLst>
            <pc:docMk/>
            <pc:sldMk cId="0" sldId="288"/>
            <ac:spMk id="4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8" v="53363" actId="947"/>
          <ac:spMkLst>
            <pc:docMk/>
            <pc:sldMk cId="0" sldId="288"/>
            <ac:spMk id="4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8" v="53359" actId="947"/>
          <ac:spMkLst>
            <pc:docMk/>
            <pc:sldMk cId="0" sldId="288"/>
            <ac:spMk id="4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7" v="53355" actId="947"/>
          <ac:spMkLst>
            <pc:docMk/>
            <pc:sldMk cId="0" sldId="288"/>
            <ac:spMk id="4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7" v="53351" actId="947"/>
          <ac:spMkLst>
            <pc:docMk/>
            <pc:sldMk cId="0" sldId="288"/>
            <ac:spMk id="4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7" v="53347" actId="947"/>
          <ac:spMkLst>
            <pc:docMk/>
            <pc:sldMk cId="0" sldId="288"/>
            <ac:spMk id="4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7" v="53343" actId="947"/>
          <ac:spMkLst>
            <pc:docMk/>
            <pc:sldMk cId="0" sldId="288"/>
            <ac:spMk id="4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6" v="53339" actId="947"/>
          <ac:spMkLst>
            <pc:docMk/>
            <pc:sldMk cId="0" sldId="288"/>
            <ac:spMk id="4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6" v="53335" actId="947"/>
          <ac:spMkLst>
            <pc:docMk/>
            <pc:sldMk cId="0" sldId="288"/>
            <ac:spMk id="4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6" v="53331" actId="947"/>
          <ac:spMkLst>
            <pc:docMk/>
            <pc:sldMk cId="0" sldId="288"/>
            <ac:spMk id="4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4" v="53300" actId="947"/>
          <ac:spMkLst>
            <pc:docMk/>
            <pc:sldMk cId="0" sldId="288"/>
            <ac:spMk id="4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1" v="53255" actId="947"/>
          <ac:spMkLst>
            <pc:docMk/>
            <pc:sldMk cId="0" sldId="288"/>
            <ac:spMk id="4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9" v="53224" actId="947"/>
          <ac:spMkLst>
            <pc:docMk/>
            <pc:sldMk cId="0" sldId="288"/>
            <ac:spMk id="4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7" v="53192" actId="947"/>
          <ac:spMkLst>
            <pc:docMk/>
            <pc:sldMk cId="0" sldId="288"/>
            <ac:spMk id="4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5" v="53161" actId="947"/>
          <ac:spMkLst>
            <pc:docMk/>
            <pc:sldMk cId="0" sldId="288"/>
            <ac:spMk id="4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3" v="53126" actId="947"/>
          <ac:spMkLst>
            <pc:docMk/>
            <pc:sldMk cId="0" sldId="288"/>
            <ac:spMk id="4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1" v="53095" actId="947"/>
          <ac:spMkLst>
            <pc:docMk/>
            <pc:sldMk cId="0" sldId="288"/>
            <ac:spMk id="4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9" v="53063" actId="947"/>
          <ac:spMkLst>
            <pc:docMk/>
            <pc:sldMk cId="0" sldId="288"/>
            <ac:spMk id="4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7" v="53032" actId="947"/>
          <ac:spMkLst>
            <pc:docMk/>
            <pc:sldMk cId="0" sldId="288"/>
            <ac:spMk id="4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5" v="52999" actId="947"/>
          <ac:spMkLst>
            <pc:docMk/>
            <pc:sldMk cId="0" sldId="288"/>
            <ac:spMk id="4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3" v="52966" actId="947"/>
          <ac:spMkLst>
            <pc:docMk/>
            <pc:sldMk cId="0" sldId="288"/>
            <ac:spMk id="4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1" v="52932" actId="947"/>
          <ac:spMkLst>
            <pc:docMk/>
            <pc:sldMk cId="0" sldId="288"/>
            <ac:spMk id="4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0" v="52913" actId="947"/>
          <ac:spMkLst>
            <pc:docMk/>
            <pc:sldMk cId="0" sldId="288"/>
            <ac:spMk id="4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8" v="52892" actId="947"/>
          <ac:spMkLst>
            <pc:docMk/>
            <pc:sldMk cId="0" sldId="288"/>
            <ac:spMk id="4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5" v="53325" actId="947"/>
          <ac:spMkLst>
            <pc:docMk/>
            <pc:sldMk cId="0" sldId="288"/>
            <ac:spMk id="4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3" v="53285" actId="947"/>
          <ac:spMkLst>
            <pc:docMk/>
            <pc:sldMk cId="0" sldId="288"/>
            <ac:spMk id="4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0" v="53246" actId="947"/>
          <ac:spMkLst>
            <pc:docMk/>
            <pc:sldMk cId="0" sldId="288"/>
            <ac:spMk id="4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8" v="53212" actId="947"/>
          <ac:spMkLst>
            <pc:docMk/>
            <pc:sldMk cId="0" sldId="288"/>
            <ac:spMk id="4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6" v="53179" actId="947"/>
          <ac:spMkLst>
            <pc:docMk/>
            <pc:sldMk cId="0" sldId="288"/>
            <ac:spMk id="4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4" v="53148" actId="947"/>
          <ac:spMkLst>
            <pc:docMk/>
            <pc:sldMk cId="0" sldId="288"/>
            <ac:spMk id="4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2" v="53119" actId="947"/>
          <ac:spMkLst>
            <pc:docMk/>
            <pc:sldMk cId="0" sldId="288"/>
            <ac:spMk id="4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0" v="53087" actId="947"/>
          <ac:spMkLst>
            <pc:docMk/>
            <pc:sldMk cId="0" sldId="288"/>
            <ac:spMk id="4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8" v="53055" actId="947"/>
          <ac:spMkLst>
            <pc:docMk/>
            <pc:sldMk cId="0" sldId="288"/>
            <ac:spMk id="4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6" v="53019" actId="947"/>
          <ac:spMkLst>
            <pc:docMk/>
            <pc:sldMk cId="0" sldId="288"/>
            <ac:spMk id="4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5" v="52988" actId="947"/>
          <ac:spMkLst>
            <pc:docMk/>
            <pc:sldMk cId="0" sldId="288"/>
            <ac:spMk id="4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2" v="52952" actId="947"/>
          <ac:spMkLst>
            <pc:docMk/>
            <pc:sldMk cId="0" sldId="288"/>
            <ac:spMk id="4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1" v="52926" actId="947"/>
          <ac:spMkLst>
            <pc:docMk/>
            <pc:sldMk cId="0" sldId="288"/>
            <ac:spMk id="4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9" v="52906" actId="947"/>
          <ac:spMkLst>
            <pc:docMk/>
            <pc:sldMk cId="0" sldId="288"/>
            <ac:spMk id="4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7" v="52887" actId="947"/>
          <ac:spMkLst>
            <pc:docMk/>
            <pc:sldMk cId="0" sldId="288"/>
            <ac:spMk id="4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7" v="52871" actId="947"/>
          <ac:spMkLst>
            <pc:docMk/>
            <pc:sldMk cId="0" sldId="288"/>
            <ac:spMk id="4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6" v="52855" actId="947"/>
          <ac:spMkLst>
            <pc:docMk/>
            <pc:sldMk cId="0" sldId="288"/>
            <ac:spMk id="4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5" v="52843" actId="947"/>
          <ac:spMkLst>
            <pc:docMk/>
            <pc:sldMk cId="0" sldId="288"/>
            <ac:spMk id="4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4" v="52831" actId="947"/>
          <ac:spMkLst>
            <pc:docMk/>
            <pc:sldMk cId="0" sldId="288"/>
            <ac:spMk id="4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3" v="52819" actId="947"/>
          <ac:spMkLst>
            <pc:docMk/>
            <pc:sldMk cId="0" sldId="288"/>
            <ac:spMk id="4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3" v="52807" actId="947"/>
          <ac:spMkLst>
            <pc:docMk/>
            <pc:sldMk cId="0" sldId="288"/>
            <ac:spMk id="4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2" v="52795" actId="947"/>
          <ac:spMkLst>
            <pc:docMk/>
            <pc:sldMk cId="0" sldId="288"/>
            <ac:spMk id="4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1" v="52783" actId="947"/>
          <ac:spMkLst>
            <pc:docMk/>
            <pc:sldMk cId="0" sldId="288"/>
            <ac:spMk id="4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0" v="52771" actId="947"/>
          <ac:spMkLst>
            <pc:docMk/>
            <pc:sldMk cId="0" sldId="288"/>
            <ac:spMk id="4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0" v="52759" actId="947"/>
          <ac:spMkLst>
            <pc:docMk/>
            <pc:sldMk cId="0" sldId="288"/>
            <ac:spMk id="4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9" v="52747" actId="947"/>
          <ac:spMkLst>
            <pc:docMk/>
            <pc:sldMk cId="0" sldId="288"/>
            <ac:spMk id="4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8" v="52735" actId="947"/>
          <ac:spMkLst>
            <pc:docMk/>
            <pc:sldMk cId="0" sldId="288"/>
            <ac:spMk id="4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7" v="52723" actId="947"/>
          <ac:spMkLst>
            <pc:docMk/>
            <pc:sldMk cId="0" sldId="288"/>
            <ac:spMk id="4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7" v="52715" actId="947"/>
          <ac:spMkLst>
            <pc:docMk/>
            <pc:sldMk cId="0" sldId="288"/>
            <ac:spMk id="4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6" v="52707" actId="947"/>
          <ac:spMkLst>
            <pc:docMk/>
            <pc:sldMk cId="0" sldId="288"/>
            <ac:spMk id="4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6" v="52699" actId="947"/>
          <ac:spMkLst>
            <pc:docMk/>
            <pc:sldMk cId="0" sldId="288"/>
            <ac:spMk id="4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6" v="52695" actId="947"/>
          <ac:spMkLst>
            <pc:docMk/>
            <pc:sldMk cId="0" sldId="288"/>
            <ac:spMk id="4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5" v="53319" actId="947"/>
          <ac:spMkLst>
            <pc:docMk/>
            <pc:sldMk cId="0" sldId="288"/>
            <ac:spMk id="4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2" v="53275" actId="947"/>
          <ac:spMkLst>
            <pc:docMk/>
            <pc:sldMk cId="0" sldId="288"/>
            <ac:spMk id="4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5" v="53318" actId="947"/>
          <ac:spMkLst>
            <pc:docMk/>
            <pc:sldMk cId="0" sldId="288"/>
            <ac:spMk id="4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2" v="53278" actId="947"/>
          <ac:spMkLst>
            <pc:docMk/>
            <pc:sldMk cId="0" sldId="288"/>
            <ac:spMk id="4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6" v="53326" actId="947"/>
          <ac:spMkLst>
            <pc:docMk/>
            <pc:sldMk cId="0" sldId="288"/>
            <ac:spMk id="4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3" v="53293" actId="947"/>
          <ac:spMkLst>
            <pc:docMk/>
            <pc:sldMk cId="0" sldId="288"/>
            <ac:spMk id="4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1" v="53250" actId="947"/>
          <ac:spMkLst>
            <pc:docMk/>
            <pc:sldMk cId="0" sldId="288"/>
            <ac:spMk id="4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8" v="53217" actId="947"/>
          <ac:spMkLst>
            <pc:docMk/>
            <pc:sldMk cId="0" sldId="288"/>
            <ac:spMk id="4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6" v="53185" actId="947"/>
          <ac:spMkLst>
            <pc:docMk/>
            <pc:sldMk cId="0" sldId="288"/>
            <ac:spMk id="4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5" v="53152" actId="947"/>
          <ac:spMkLst>
            <pc:docMk/>
            <pc:sldMk cId="0" sldId="288"/>
            <ac:spMk id="4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2" v="53121" actId="947"/>
          <ac:spMkLst>
            <pc:docMk/>
            <pc:sldMk cId="0" sldId="288"/>
            <ac:spMk id="4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0" v="53086" actId="947"/>
          <ac:spMkLst>
            <pc:docMk/>
            <pc:sldMk cId="0" sldId="288"/>
            <ac:spMk id="4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9" v="53056" actId="947"/>
          <ac:spMkLst>
            <pc:docMk/>
            <pc:sldMk cId="0" sldId="288"/>
            <ac:spMk id="4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7" v="53024" actId="947"/>
          <ac:spMkLst>
            <pc:docMk/>
            <pc:sldMk cId="0" sldId="288"/>
            <ac:spMk id="4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5" v="52989" actId="947"/>
          <ac:spMkLst>
            <pc:docMk/>
            <pc:sldMk cId="0" sldId="288"/>
            <ac:spMk id="4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3" v="52956" actId="947"/>
          <ac:spMkLst>
            <pc:docMk/>
            <pc:sldMk cId="0" sldId="288"/>
            <ac:spMk id="4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0" v="52925" actId="947"/>
          <ac:spMkLst>
            <pc:docMk/>
            <pc:sldMk cId="0" sldId="288"/>
            <ac:spMk id="4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9" v="52905" actId="947"/>
          <ac:spMkLst>
            <pc:docMk/>
            <pc:sldMk cId="0" sldId="288"/>
            <ac:spMk id="4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7" v="52884" actId="947"/>
          <ac:spMkLst>
            <pc:docMk/>
            <pc:sldMk cId="0" sldId="288"/>
            <ac:spMk id="4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6" v="52865" actId="947"/>
          <ac:spMkLst>
            <pc:docMk/>
            <pc:sldMk cId="0" sldId="288"/>
            <ac:spMk id="4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5" v="52851" actId="947"/>
          <ac:spMkLst>
            <pc:docMk/>
            <pc:sldMk cId="0" sldId="288"/>
            <ac:spMk id="4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5" v="52839" actId="947"/>
          <ac:spMkLst>
            <pc:docMk/>
            <pc:sldMk cId="0" sldId="288"/>
            <ac:spMk id="4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4" v="52827" actId="947"/>
          <ac:spMkLst>
            <pc:docMk/>
            <pc:sldMk cId="0" sldId="288"/>
            <ac:spMk id="4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3" v="52815" actId="947"/>
          <ac:spMkLst>
            <pc:docMk/>
            <pc:sldMk cId="0" sldId="288"/>
            <ac:spMk id="4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2" v="52803" actId="947"/>
          <ac:spMkLst>
            <pc:docMk/>
            <pc:sldMk cId="0" sldId="288"/>
            <ac:spMk id="4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2" v="52791" actId="947"/>
          <ac:spMkLst>
            <pc:docMk/>
            <pc:sldMk cId="0" sldId="288"/>
            <ac:spMk id="4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1" v="52779" actId="947"/>
          <ac:spMkLst>
            <pc:docMk/>
            <pc:sldMk cId="0" sldId="288"/>
            <ac:spMk id="4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0" v="52767" actId="947"/>
          <ac:spMkLst>
            <pc:docMk/>
            <pc:sldMk cId="0" sldId="288"/>
            <ac:spMk id="4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9" v="52755" actId="947"/>
          <ac:spMkLst>
            <pc:docMk/>
            <pc:sldMk cId="0" sldId="288"/>
            <ac:spMk id="4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9" v="52743" actId="947"/>
          <ac:spMkLst>
            <pc:docMk/>
            <pc:sldMk cId="0" sldId="288"/>
            <ac:spMk id="4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8" v="52732" actId="947"/>
          <ac:spMkLst>
            <pc:docMk/>
            <pc:sldMk cId="0" sldId="288"/>
            <ac:spMk id="4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7" v="52719" actId="947"/>
          <ac:spMkLst>
            <pc:docMk/>
            <pc:sldMk cId="0" sldId="288"/>
            <ac:spMk id="4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7" v="52711" actId="947"/>
          <ac:spMkLst>
            <pc:docMk/>
            <pc:sldMk cId="0" sldId="288"/>
            <ac:spMk id="4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6" v="52703" actId="947"/>
          <ac:spMkLst>
            <pc:docMk/>
            <pc:sldMk cId="0" sldId="288"/>
            <ac:spMk id="4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5" v="53317" actId="947"/>
          <ac:spMkLst>
            <pc:docMk/>
            <pc:sldMk cId="0" sldId="288"/>
            <ac:spMk id="4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2" v="53277" actId="947"/>
          <ac:spMkLst>
            <pc:docMk/>
            <pc:sldMk cId="0" sldId="288"/>
            <ac:spMk id="4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500" v="53242" actId="947"/>
          <ac:spMkLst>
            <pc:docMk/>
            <pc:sldMk cId="0" sldId="288"/>
            <ac:spMk id="4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8" v="53209" actId="947"/>
          <ac:spMkLst>
            <pc:docMk/>
            <pc:sldMk cId="0" sldId="288"/>
            <ac:spMk id="4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6" v="53177" actId="947"/>
          <ac:spMkLst>
            <pc:docMk/>
            <pc:sldMk cId="0" sldId="288"/>
            <ac:spMk id="4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4" v="53143" actId="947"/>
          <ac:spMkLst>
            <pc:docMk/>
            <pc:sldMk cId="0" sldId="288"/>
            <ac:spMk id="4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92" v="53107" actId="947"/>
          <ac:spMkLst>
            <pc:docMk/>
            <pc:sldMk cId="0" sldId="288"/>
            <ac:spMk id="4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9" v="53070" actId="947"/>
          <ac:spMkLst>
            <pc:docMk/>
            <pc:sldMk cId="0" sldId="288"/>
            <ac:spMk id="4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7" v="53038" actId="947"/>
          <ac:spMkLst>
            <pc:docMk/>
            <pc:sldMk cId="0" sldId="288"/>
            <ac:spMk id="4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5" v="53005" actId="947"/>
          <ac:spMkLst>
            <pc:docMk/>
            <pc:sldMk cId="0" sldId="288"/>
            <ac:spMk id="4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3" v="52969" actId="947"/>
          <ac:spMkLst>
            <pc:docMk/>
            <pc:sldMk cId="0" sldId="288"/>
            <ac:spMk id="4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1" v="52938" actId="947"/>
          <ac:spMkLst>
            <pc:docMk/>
            <pc:sldMk cId="0" sldId="288"/>
            <ac:spMk id="4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80" v="52918" actId="947"/>
          <ac:spMkLst>
            <pc:docMk/>
            <pc:sldMk cId="0" sldId="288"/>
            <ac:spMk id="4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8" v="52897" actId="947"/>
          <ac:spMkLst>
            <pc:docMk/>
            <pc:sldMk cId="0" sldId="288"/>
            <ac:spMk id="4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7" v="52876" actId="947"/>
          <ac:spMkLst>
            <pc:docMk/>
            <pc:sldMk cId="0" sldId="288"/>
            <ac:spMk id="4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6" v="52861" actId="947"/>
          <ac:spMkLst>
            <pc:docMk/>
            <pc:sldMk cId="0" sldId="288"/>
            <ac:spMk id="4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5" v="52847" actId="947"/>
          <ac:spMkLst>
            <pc:docMk/>
            <pc:sldMk cId="0" sldId="288"/>
            <ac:spMk id="4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4" v="52835" actId="947"/>
          <ac:spMkLst>
            <pc:docMk/>
            <pc:sldMk cId="0" sldId="288"/>
            <ac:spMk id="4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4" v="52823" actId="947"/>
          <ac:spMkLst>
            <pc:docMk/>
            <pc:sldMk cId="0" sldId="288"/>
            <ac:spMk id="4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3" v="52811" actId="947"/>
          <ac:spMkLst>
            <pc:docMk/>
            <pc:sldMk cId="0" sldId="288"/>
            <ac:spMk id="4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2" v="52799" actId="947"/>
          <ac:spMkLst>
            <pc:docMk/>
            <pc:sldMk cId="0" sldId="288"/>
            <ac:spMk id="4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1" v="52787" actId="947"/>
          <ac:spMkLst>
            <pc:docMk/>
            <pc:sldMk cId="0" sldId="288"/>
            <ac:spMk id="4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1" v="52775" actId="947"/>
          <ac:spMkLst>
            <pc:docMk/>
            <pc:sldMk cId="0" sldId="288"/>
            <ac:spMk id="4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70" v="52763" actId="947"/>
          <ac:spMkLst>
            <pc:docMk/>
            <pc:sldMk cId="0" sldId="288"/>
            <ac:spMk id="4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9" v="52751" actId="947"/>
          <ac:spMkLst>
            <pc:docMk/>
            <pc:sldMk cId="0" sldId="288"/>
            <ac:spMk id="4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8" v="52739" actId="947"/>
          <ac:spMkLst>
            <pc:docMk/>
            <pc:sldMk cId="0" sldId="288"/>
            <ac:spMk id="4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8" v="52727" actId="947"/>
          <ac:spMkLst>
            <pc:docMk/>
            <pc:sldMk cId="0" sldId="288"/>
            <ac:spMk id="4763" creationId="{00000000-0000-0000-0000-000000000000}"/>
          </ac:spMkLst>
        </pc:spChg>
        <pc:graphicFrameChg chg="modGraphic">
          <ac:chgData name="Cao Tianyue" userId="002e49554a3b1526" providerId="LiveId" clId="{AB94867C-7F1F-4F52-A7CC-1BBF41B9F577}" dt="2020-11-20T02:42:51.504" v="53301" actId="947"/>
          <ac:graphicFrameMkLst>
            <pc:docMk/>
            <pc:sldMk cId="0" sldId="288"/>
            <ac:graphicFrameMk id="4626" creationId="{00000000-0000-0000-0000-000000000000}"/>
          </ac:graphicFrameMkLst>
        </pc:graphicFrameChg>
        <pc:graphicFrameChg chg="modGraphic">
          <ac:chgData name="Cao Tianyue" userId="002e49554a3b1526" providerId="LiveId" clId="{AB94867C-7F1F-4F52-A7CC-1BBF41B9F577}" dt="2020-11-20T02:42:51.504" v="53302" actId="947"/>
          <ac:graphicFrameMkLst>
            <pc:docMk/>
            <pc:sldMk cId="0" sldId="288"/>
            <ac:graphicFrameMk id="4678" creationId="{00000000-0000-0000-0000-000000000000}"/>
          </ac:graphicFrameMkLst>
        </pc:graphicFrameChg>
        <pc:graphicFrameChg chg="modGraphic">
          <ac:chgData name="Cao Tianyue" userId="002e49554a3b1526" providerId="LiveId" clId="{AB94867C-7F1F-4F52-A7CC-1BBF41B9F577}" dt="2020-11-20T02:42:51.504" v="53304" actId="947"/>
          <ac:graphicFrameMkLst>
            <pc:docMk/>
            <pc:sldMk cId="0" sldId="288"/>
            <ac:graphicFrameMk id="4679" creationId="{00000000-0000-0000-0000-000000000000}"/>
          </ac:graphicFrameMkLst>
        </pc:graphicFrameChg>
        <pc:graphicFrameChg chg="modGraphic">
          <ac:chgData name="Cao Tianyue" userId="002e49554a3b1526" providerId="LiveId" clId="{AB94867C-7F1F-4F52-A7CC-1BBF41B9F577}" dt="2020-11-20T02:42:51.503" v="53298" actId="947"/>
          <ac:graphicFrameMkLst>
            <pc:docMk/>
            <pc:sldMk cId="0" sldId="288"/>
            <ac:graphicFrameMk id="4722" creationId="{00000000-0000-0000-0000-000000000000}"/>
          </ac:graphicFrameMkLst>
        </pc:graphicFrameChg>
      </pc:sldChg>
      <pc:sldChg chg="modSp mod">
        <pc:chgData name="Cao Tianyue" userId="002e49554a3b1526" providerId="LiveId" clId="{AB94867C-7F1F-4F52-A7CC-1BBF41B9F577}" dt="2020-11-20T02:42:51.465" v="52691" actId="947"/>
        <pc:sldMkLst>
          <pc:docMk/>
          <pc:sldMk cId="0" sldId="289"/>
        </pc:sldMkLst>
        <pc:spChg chg="mod">
          <ac:chgData name="Cao Tianyue" userId="002e49554a3b1526" providerId="LiveId" clId="{AB94867C-7F1F-4F52-A7CC-1BBF41B9F577}" dt="2020-11-20T02:42:51.465" v="52691" actId="947"/>
          <ac:spMkLst>
            <pc:docMk/>
            <pc:sldMk cId="0" sldId="289"/>
            <ac:spMk id="4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5" v="52687" actId="947"/>
          <ac:spMkLst>
            <pc:docMk/>
            <pc:sldMk cId="0" sldId="289"/>
            <ac:spMk id="4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5" v="52683" actId="947"/>
          <ac:spMkLst>
            <pc:docMk/>
            <pc:sldMk cId="0" sldId="289"/>
            <ac:spMk id="4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5" v="52679" actId="947"/>
          <ac:spMkLst>
            <pc:docMk/>
            <pc:sldMk cId="0" sldId="289"/>
            <ac:spMk id="4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5" v="52675" actId="947"/>
          <ac:spMkLst>
            <pc:docMk/>
            <pc:sldMk cId="0" sldId="289"/>
            <ac:spMk id="4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4" v="52671" actId="947"/>
          <ac:spMkLst>
            <pc:docMk/>
            <pc:sldMk cId="0" sldId="289"/>
            <ac:spMk id="4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4" v="52667" actId="947"/>
          <ac:spMkLst>
            <pc:docMk/>
            <pc:sldMk cId="0" sldId="289"/>
            <ac:spMk id="4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4" v="52663" actId="947"/>
          <ac:spMkLst>
            <pc:docMk/>
            <pc:sldMk cId="0" sldId="289"/>
            <ac:spMk id="4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4" v="52659" actId="947"/>
          <ac:spMkLst>
            <pc:docMk/>
            <pc:sldMk cId="0" sldId="289"/>
            <ac:spMk id="4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88" actId="947"/>
          <ac:spMkLst>
            <pc:docMk/>
            <pc:sldMk cId="0" sldId="289"/>
            <ac:spMk id="4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08" actId="947"/>
          <ac:spMkLst>
            <pc:docMk/>
            <pc:sldMk cId="0" sldId="289"/>
            <ac:spMk id="4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6" v="52039" actId="947"/>
          <ac:spMkLst>
            <pc:docMk/>
            <pc:sldMk cId="0" sldId="289"/>
            <ac:spMk id="4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2" v="51981" actId="947"/>
          <ac:spMkLst>
            <pc:docMk/>
            <pc:sldMk cId="0" sldId="289"/>
            <ac:spMk id="4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8" v="51918" actId="947"/>
          <ac:spMkLst>
            <pc:docMk/>
            <pc:sldMk cId="0" sldId="289"/>
            <ac:spMk id="4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5" v="51878" actId="947"/>
          <ac:spMkLst>
            <pc:docMk/>
            <pc:sldMk cId="0" sldId="289"/>
            <ac:spMk id="4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2" v="51833" actId="947"/>
          <ac:spMkLst>
            <pc:docMk/>
            <pc:sldMk cId="0" sldId="289"/>
            <ac:spMk id="4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0" v="51800" actId="947"/>
          <ac:spMkLst>
            <pc:docMk/>
            <pc:sldMk cId="0" sldId="289"/>
            <ac:spMk id="4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8" v="51769" actId="947"/>
          <ac:spMkLst>
            <pc:docMk/>
            <pc:sldMk cId="0" sldId="289"/>
            <ac:spMk id="4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7" v="51754" actId="947"/>
          <ac:spMkLst>
            <pc:docMk/>
            <pc:sldMk cId="0" sldId="289"/>
            <ac:spMk id="4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6" v="51742" actId="947"/>
          <ac:spMkLst>
            <pc:docMk/>
            <pc:sldMk cId="0" sldId="289"/>
            <ac:spMk id="4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6" v="51731" actId="947"/>
          <ac:spMkLst>
            <pc:docMk/>
            <pc:sldMk cId="0" sldId="289"/>
            <ac:spMk id="4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5" v="51719" actId="947"/>
          <ac:spMkLst>
            <pc:docMk/>
            <pc:sldMk cId="0" sldId="289"/>
            <ac:spMk id="4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4" v="51711" actId="947"/>
          <ac:spMkLst>
            <pc:docMk/>
            <pc:sldMk cId="0" sldId="289"/>
            <ac:spMk id="4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4" v="51703" actId="947"/>
          <ac:spMkLst>
            <pc:docMk/>
            <pc:sldMk cId="0" sldId="289"/>
            <ac:spMk id="4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3" v="51695" actId="947"/>
          <ac:spMkLst>
            <pc:docMk/>
            <pc:sldMk cId="0" sldId="289"/>
            <ac:spMk id="47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3" v="51687" actId="947"/>
          <ac:spMkLst>
            <pc:docMk/>
            <pc:sldMk cId="0" sldId="289"/>
            <ac:spMk id="4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2" v="51679" actId="947"/>
          <ac:spMkLst>
            <pc:docMk/>
            <pc:sldMk cId="0" sldId="289"/>
            <ac:spMk id="4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2" v="51671" actId="947"/>
          <ac:spMkLst>
            <pc:docMk/>
            <pc:sldMk cId="0" sldId="289"/>
            <ac:spMk id="4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1" v="51663" actId="947"/>
          <ac:spMkLst>
            <pc:docMk/>
            <pc:sldMk cId="0" sldId="289"/>
            <ac:spMk id="4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1" v="51655" actId="947"/>
          <ac:spMkLst>
            <pc:docMk/>
            <pc:sldMk cId="0" sldId="289"/>
            <ac:spMk id="4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1" v="51647" actId="947"/>
          <ac:spMkLst>
            <pc:docMk/>
            <pc:sldMk cId="0" sldId="289"/>
            <ac:spMk id="4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0" v="51639" actId="947"/>
          <ac:spMkLst>
            <pc:docMk/>
            <pc:sldMk cId="0" sldId="289"/>
            <ac:spMk id="4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0" v="51631" actId="947"/>
          <ac:spMkLst>
            <pc:docMk/>
            <pc:sldMk cId="0" sldId="289"/>
            <ac:spMk id="4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9" v="51623" actId="947"/>
          <ac:spMkLst>
            <pc:docMk/>
            <pc:sldMk cId="0" sldId="289"/>
            <ac:spMk id="4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8" v="51615" actId="947"/>
          <ac:spMkLst>
            <pc:docMk/>
            <pc:sldMk cId="0" sldId="289"/>
            <ac:spMk id="4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8" v="51607" actId="947"/>
          <ac:spMkLst>
            <pc:docMk/>
            <pc:sldMk cId="0" sldId="289"/>
            <ac:spMk id="4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7" v="51599" actId="947"/>
          <ac:spMkLst>
            <pc:docMk/>
            <pc:sldMk cId="0" sldId="289"/>
            <ac:spMk id="4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7" v="51591" actId="947"/>
          <ac:spMkLst>
            <pc:docMk/>
            <pc:sldMk cId="0" sldId="289"/>
            <ac:spMk id="4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6" v="51583" actId="947"/>
          <ac:spMkLst>
            <pc:docMk/>
            <pc:sldMk cId="0" sldId="289"/>
            <ac:spMk id="4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6" v="51575" actId="947"/>
          <ac:spMkLst>
            <pc:docMk/>
            <pc:sldMk cId="0" sldId="289"/>
            <ac:spMk id="4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5" v="51567" actId="947"/>
          <ac:spMkLst>
            <pc:docMk/>
            <pc:sldMk cId="0" sldId="289"/>
            <ac:spMk id="4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61" actId="947"/>
          <ac:spMkLst>
            <pc:docMk/>
            <pc:sldMk cId="0" sldId="289"/>
            <ac:spMk id="4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7" v="52061" actId="947"/>
          <ac:spMkLst>
            <pc:docMk/>
            <pc:sldMk cId="0" sldId="289"/>
            <ac:spMk id="4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4" v="52004" actId="947"/>
          <ac:spMkLst>
            <pc:docMk/>
            <pc:sldMk cId="0" sldId="289"/>
            <ac:spMk id="4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9" v="51938" actId="947"/>
          <ac:spMkLst>
            <pc:docMk/>
            <pc:sldMk cId="0" sldId="289"/>
            <ac:spMk id="4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6" v="51887" actId="947"/>
          <ac:spMkLst>
            <pc:docMk/>
            <pc:sldMk cId="0" sldId="289"/>
            <ac:spMk id="4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3" v="51844" actId="947"/>
          <ac:spMkLst>
            <pc:docMk/>
            <pc:sldMk cId="0" sldId="289"/>
            <ac:spMk id="4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1" v="51809" actId="947"/>
          <ac:spMkLst>
            <pc:docMk/>
            <pc:sldMk cId="0" sldId="289"/>
            <ac:spMk id="4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9" v="51776" actId="947"/>
          <ac:spMkLst>
            <pc:docMk/>
            <pc:sldMk cId="0" sldId="289"/>
            <ac:spMk id="4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7" v="51756" actId="947"/>
          <ac:spMkLst>
            <pc:docMk/>
            <pc:sldMk cId="0" sldId="289"/>
            <ac:spMk id="4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6" v="51741" actId="947"/>
          <ac:spMkLst>
            <pc:docMk/>
            <pc:sldMk cId="0" sldId="289"/>
            <ac:spMk id="4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6" v="51728" actId="947"/>
          <ac:spMkLst>
            <pc:docMk/>
            <pc:sldMk cId="0" sldId="289"/>
            <ac:spMk id="4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3" v="52655" actId="947"/>
          <ac:spMkLst>
            <pc:docMk/>
            <pc:sldMk cId="0" sldId="289"/>
            <ac:spMk id="4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3" v="52651" actId="947"/>
          <ac:spMkLst>
            <pc:docMk/>
            <pc:sldMk cId="0" sldId="289"/>
            <ac:spMk id="4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3" v="52647" actId="947"/>
          <ac:spMkLst>
            <pc:docMk/>
            <pc:sldMk cId="0" sldId="289"/>
            <ac:spMk id="4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3" v="52643" actId="947"/>
          <ac:spMkLst>
            <pc:docMk/>
            <pc:sldMk cId="0" sldId="289"/>
            <ac:spMk id="4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2" v="52639" actId="947"/>
          <ac:spMkLst>
            <pc:docMk/>
            <pc:sldMk cId="0" sldId="289"/>
            <ac:spMk id="4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2" v="52635" actId="947"/>
          <ac:spMkLst>
            <pc:docMk/>
            <pc:sldMk cId="0" sldId="289"/>
            <ac:spMk id="4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2" v="52631" actId="947"/>
          <ac:spMkLst>
            <pc:docMk/>
            <pc:sldMk cId="0" sldId="289"/>
            <ac:spMk id="4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2" v="52627" actId="947"/>
          <ac:spMkLst>
            <pc:docMk/>
            <pc:sldMk cId="0" sldId="289"/>
            <ac:spMk id="4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57" actId="947"/>
          <ac:spMkLst>
            <pc:docMk/>
            <pc:sldMk cId="0" sldId="289"/>
            <ac:spMk id="4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8" v="52070" actId="947"/>
          <ac:spMkLst>
            <pc:docMk/>
            <pc:sldMk cId="0" sldId="289"/>
            <ac:spMk id="4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3" v="51999" actId="947"/>
          <ac:spMkLst>
            <pc:docMk/>
            <pc:sldMk cId="0" sldId="289"/>
            <ac:spMk id="4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9" v="51933" actId="947"/>
          <ac:spMkLst>
            <pc:docMk/>
            <pc:sldMk cId="0" sldId="289"/>
            <ac:spMk id="4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6" v="51884" actId="947"/>
          <ac:spMkLst>
            <pc:docMk/>
            <pc:sldMk cId="0" sldId="289"/>
            <ac:spMk id="4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2" v="51840" actId="947"/>
          <ac:spMkLst>
            <pc:docMk/>
            <pc:sldMk cId="0" sldId="289"/>
            <ac:spMk id="4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0" v="51807" actId="947"/>
          <ac:spMkLst>
            <pc:docMk/>
            <pc:sldMk cId="0" sldId="289"/>
            <ac:spMk id="4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8" v="51775" actId="947"/>
          <ac:spMkLst>
            <pc:docMk/>
            <pc:sldMk cId="0" sldId="289"/>
            <ac:spMk id="4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7" v="51758" actId="947"/>
          <ac:spMkLst>
            <pc:docMk/>
            <pc:sldMk cId="0" sldId="289"/>
            <ac:spMk id="4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59" actId="947"/>
          <ac:spMkLst>
            <pc:docMk/>
            <pc:sldMk cId="0" sldId="289"/>
            <ac:spMk id="4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7" v="52066" actId="947"/>
          <ac:spMkLst>
            <pc:docMk/>
            <pc:sldMk cId="0" sldId="289"/>
            <ac:spMk id="4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2" v="51984" actId="947"/>
          <ac:spMkLst>
            <pc:docMk/>
            <pc:sldMk cId="0" sldId="289"/>
            <ac:spMk id="4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8" v="51919" actId="947"/>
          <ac:spMkLst>
            <pc:docMk/>
            <pc:sldMk cId="0" sldId="289"/>
            <ac:spMk id="4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6" v="51880" actId="947"/>
          <ac:spMkLst>
            <pc:docMk/>
            <pc:sldMk cId="0" sldId="289"/>
            <ac:spMk id="4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3" v="51843" actId="947"/>
          <ac:spMkLst>
            <pc:docMk/>
            <pc:sldMk cId="0" sldId="289"/>
            <ac:spMk id="4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84" actId="947"/>
          <ac:spMkLst>
            <pc:docMk/>
            <pc:sldMk cId="0" sldId="289"/>
            <ac:spMk id="4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9" v="52094" actId="947"/>
          <ac:spMkLst>
            <pc:docMk/>
            <pc:sldMk cId="0" sldId="289"/>
            <ac:spMk id="4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4" v="52018" actId="947"/>
          <ac:spMkLst>
            <pc:docMk/>
            <pc:sldMk cId="0" sldId="289"/>
            <ac:spMk id="4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0" v="51947" actId="947"/>
          <ac:spMkLst>
            <pc:docMk/>
            <pc:sldMk cId="0" sldId="289"/>
            <ac:spMk id="4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7" v="51897" actId="947"/>
          <ac:spMkLst>
            <pc:docMk/>
            <pc:sldMk cId="0" sldId="289"/>
            <ac:spMk id="4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3" v="51854" actId="947"/>
          <ac:spMkLst>
            <pc:docMk/>
            <pc:sldMk cId="0" sldId="289"/>
            <ac:spMk id="4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1" v="51818" actId="947"/>
          <ac:spMkLst>
            <pc:docMk/>
            <pc:sldMk cId="0" sldId="289"/>
            <ac:spMk id="4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9" v="51784" actId="947"/>
          <ac:spMkLst>
            <pc:docMk/>
            <pc:sldMk cId="0" sldId="289"/>
            <ac:spMk id="4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1" v="52623" actId="947"/>
          <ac:spMkLst>
            <pc:docMk/>
            <pc:sldMk cId="0" sldId="289"/>
            <ac:spMk id="4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1" v="52619" actId="947"/>
          <ac:spMkLst>
            <pc:docMk/>
            <pc:sldMk cId="0" sldId="289"/>
            <ac:spMk id="4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1" v="52615" actId="947"/>
          <ac:spMkLst>
            <pc:docMk/>
            <pc:sldMk cId="0" sldId="289"/>
            <ac:spMk id="4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1" v="52611" actId="947"/>
          <ac:spMkLst>
            <pc:docMk/>
            <pc:sldMk cId="0" sldId="289"/>
            <ac:spMk id="4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0" v="52607" actId="947"/>
          <ac:spMkLst>
            <pc:docMk/>
            <pc:sldMk cId="0" sldId="289"/>
            <ac:spMk id="4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0" v="52603" actId="947"/>
          <ac:spMkLst>
            <pc:docMk/>
            <pc:sldMk cId="0" sldId="289"/>
            <ac:spMk id="4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0" v="52599" actId="947"/>
          <ac:spMkLst>
            <pc:docMk/>
            <pc:sldMk cId="0" sldId="289"/>
            <ac:spMk id="4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60" v="52595" actId="947"/>
          <ac:spMkLst>
            <pc:docMk/>
            <pc:sldMk cId="0" sldId="289"/>
            <ac:spMk id="4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55" actId="947"/>
          <ac:spMkLst>
            <pc:docMk/>
            <pc:sldMk cId="0" sldId="289"/>
            <ac:spMk id="4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9" v="52084" actId="947"/>
          <ac:spMkLst>
            <pc:docMk/>
            <pc:sldMk cId="0" sldId="289"/>
            <ac:spMk id="4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5" v="52025" actId="947"/>
          <ac:spMkLst>
            <pc:docMk/>
            <pc:sldMk cId="0" sldId="289"/>
            <ac:spMk id="4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0" v="51951" actId="947"/>
          <ac:spMkLst>
            <pc:docMk/>
            <pc:sldMk cId="0" sldId="289"/>
            <ac:spMk id="4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93" actId="947"/>
          <ac:spMkLst>
            <pc:docMk/>
            <pc:sldMk cId="0" sldId="289"/>
            <ac:spMk id="4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16" actId="947"/>
          <ac:spMkLst>
            <pc:docMk/>
            <pc:sldMk cId="0" sldId="289"/>
            <ac:spMk id="4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6" v="52045" actId="947"/>
          <ac:spMkLst>
            <pc:docMk/>
            <pc:sldMk cId="0" sldId="289"/>
            <ac:spMk id="4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3" v="51995" actId="947"/>
          <ac:spMkLst>
            <pc:docMk/>
            <pc:sldMk cId="0" sldId="289"/>
            <ac:spMk id="4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9" v="51934" actId="947"/>
          <ac:spMkLst>
            <pc:docMk/>
            <pc:sldMk cId="0" sldId="289"/>
            <ac:spMk id="4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6" v="51892" actId="947"/>
          <ac:spMkLst>
            <pc:docMk/>
            <pc:sldMk cId="0" sldId="289"/>
            <ac:spMk id="4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3" v="51846" actId="947"/>
          <ac:spMkLst>
            <pc:docMk/>
            <pc:sldMk cId="0" sldId="289"/>
            <ac:spMk id="4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1" v="51813" actId="947"/>
          <ac:spMkLst>
            <pc:docMk/>
            <pc:sldMk cId="0" sldId="289"/>
            <ac:spMk id="4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9" v="51782" actId="947"/>
          <ac:spMkLst>
            <pc:docMk/>
            <pc:sldMk cId="0" sldId="289"/>
            <ac:spMk id="4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8" v="51763" actId="947"/>
          <ac:spMkLst>
            <pc:docMk/>
            <pc:sldMk cId="0" sldId="289"/>
            <ac:spMk id="4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7" v="51747" actId="947"/>
          <ac:spMkLst>
            <pc:docMk/>
            <pc:sldMk cId="0" sldId="289"/>
            <ac:spMk id="4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6" v="51735" actId="947"/>
          <ac:spMkLst>
            <pc:docMk/>
            <pc:sldMk cId="0" sldId="289"/>
            <ac:spMk id="4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5" v="51723" actId="947"/>
          <ac:spMkLst>
            <pc:docMk/>
            <pc:sldMk cId="0" sldId="289"/>
            <ac:spMk id="4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5" v="51715" actId="947"/>
          <ac:spMkLst>
            <pc:docMk/>
            <pc:sldMk cId="0" sldId="289"/>
            <ac:spMk id="4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4" v="51707" actId="947"/>
          <ac:spMkLst>
            <pc:docMk/>
            <pc:sldMk cId="0" sldId="289"/>
            <ac:spMk id="4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4" v="51699" actId="947"/>
          <ac:spMkLst>
            <pc:docMk/>
            <pc:sldMk cId="0" sldId="289"/>
            <ac:spMk id="4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3" v="51691" actId="947"/>
          <ac:spMkLst>
            <pc:docMk/>
            <pc:sldMk cId="0" sldId="289"/>
            <ac:spMk id="4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3" v="51683" actId="947"/>
          <ac:spMkLst>
            <pc:docMk/>
            <pc:sldMk cId="0" sldId="289"/>
            <ac:spMk id="4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2" v="51675" actId="947"/>
          <ac:spMkLst>
            <pc:docMk/>
            <pc:sldMk cId="0" sldId="289"/>
            <ac:spMk id="4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2" v="51667" actId="947"/>
          <ac:spMkLst>
            <pc:docMk/>
            <pc:sldMk cId="0" sldId="289"/>
            <ac:spMk id="4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1" v="51659" actId="947"/>
          <ac:spMkLst>
            <pc:docMk/>
            <pc:sldMk cId="0" sldId="289"/>
            <ac:spMk id="4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1" v="51651" actId="947"/>
          <ac:spMkLst>
            <pc:docMk/>
            <pc:sldMk cId="0" sldId="289"/>
            <ac:spMk id="4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0" v="51643" actId="947"/>
          <ac:spMkLst>
            <pc:docMk/>
            <pc:sldMk cId="0" sldId="289"/>
            <ac:spMk id="4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0" v="51635" actId="947"/>
          <ac:spMkLst>
            <pc:docMk/>
            <pc:sldMk cId="0" sldId="289"/>
            <ac:spMk id="4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9" v="51627" actId="947"/>
          <ac:spMkLst>
            <pc:docMk/>
            <pc:sldMk cId="0" sldId="289"/>
            <ac:spMk id="4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9" v="51619" actId="947"/>
          <ac:spMkLst>
            <pc:docMk/>
            <pc:sldMk cId="0" sldId="289"/>
            <ac:spMk id="4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8" v="51611" actId="947"/>
          <ac:spMkLst>
            <pc:docMk/>
            <pc:sldMk cId="0" sldId="289"/>
            <ac:spMk id="4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8" v="51603" actId="947"/>
          <ac:spMkLst>
            <pc:docMk/>
            <pc:sldMk cId="0" sldId="289"/>
            <ac:spMk id="4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7" v="51595" actId="947"/>
          <ac:spMkLst>
            <pc:docMk/>
            <pc:sldMk cId="0" sldId="289"/>
            <ac:spMk id="4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7" v="51587" actId="947"/>
          <ac:spMkLst>
            <pc:docMk/>
            <pc:sldMk cId="0" sldId="289"/>
            <ac:spMk id="4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6" v="51579" actId="947"/>
          <ac:spMkLst>
            <pc:docMk/>
            <pc:sldMk cId="0" sldId="289"/>
            <ac:spMk id="4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6" v="51571" actId="947"/>
          <ac:spMkLst>
            <pc:docMk/>
            <pc:sldMk cId="0" sldId="289"/>
            <ac:spMk id="4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5" v="51563" actId="947"/>
          <ac:spMkLst>
            <pc:docMk/>
            <pc:sldMk cId="0" sldId="289"/>
            <ac:spMk id="4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5" v="51559" actId="947"/>
          <ac:spMkLst>
            <pc:docMk/>
            <pc:sldMk cId="0" sldId="289"/>
            <ac:spMk id="4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5" v="51555" actId="947"/>
          <ac:spMkLst>
            <pc:docMk/>
            <pc:sldMk cId="0" sldId="289"/>
            <ac:spMk id="4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4" v="51551" actId="947"/>
          <ac:spMkLst>
            <pc:docMk/>
            <pc:sldMk cId="0" sldId="289"/>
            <ac:spMk id="4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4" v="51547" actId="947"/>
          <ac:spMkLst>
            <pc:docMk/>
            <pc:sldMk cId="0" sldId="289"/>
            <ac:spMk id="4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56" actId="947"/>
          <ac:spMkLst>
            <pc:docMk/>
            <pc:sldMk cId="0" sldId="289"/>
            <ac:spMk id="4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8" v="52079" actId="947"/>
          <ac:spMkLst>
            <pc:docMk/>
            <pc:sldMk cId="0" sldId="289"/>
            <ac:spMk id="4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4" v="52006" actId="947"/>
          <ac:spMkLst>
            <pc:docMk/>
            <pc:sldMk cId="0" sldId="289"/>
            <ac:spMk id="4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0" v="51948" actId="947"/>
          <ac:spMkLst>
            <pc:docMk/>
            <pc:sldMk cId="0" sldId="289"/>
            <ac:spMk id="4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9" v="52591" actId="947"/>
          <ac:spMkLst>
            <pc:docMk/>
            <pc:sldMk cId="0" sldId="289"/>
            <ac:spMk id="4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9" v="52587" actId="947"/>
          <ac:spMkLst>
            <pc:docMk/>
            <pc:sldMk cId="0" sldId="289"/>
            <ac:spMk id="4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9" v="52583" actId="947"/>
          <ac:spMkLst>
            <pc:docMk/>
            <pc:sldMk cId="0" sldId="289"/>
            <ac:spMk id="4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9" v="52579" actId="947"/>
          <ac:spMkLst>
            <pc:docMk/>
            <pc:sldMk cId="0" sldId="289"/>
            <ac:spMk id="4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9" v="52575" actId="947"/>
          <ac:spMkLst>
            <pc:docMk/>
            <pc:sldMk cId="0" sldId="289"/>
            <ac:spMk id="4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8" v="52571" actId="947"/>
          <ac:spMkLst>
            <pc:docMk/>
            <pc:sldMk cId="0" sldId="289"/>
            <ac:spMk id="4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8" v="52567" actId="947"/>
          <ac:spMkLst>
            <pc:docMk/>
            <pc:sldMk cId="0" sldId="289"/>
            <ac:spMk id="4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8" v="52563" actId="947"/>
          <ac:spMkLst>
            <pc:docMk/>
            <pc:sldMk cId="0" sldId="289"/>
            <ac:spMk id="4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8" v="52559" actId="947"/>
          <ac:spMkLst>
            <pc:docMk/>
            <pc:sldMk cId="0" sldId="289"/>
            <ac:spMk id="4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7" v="52555" actId="947"/>
          <ac:spMkLst>
            <pc:docMk/>
            <pc:sldMk cId="0" sldId="289"/>
            <ac:spMk id="4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7" v="52551" actId="947"/>
          <ac:spMkLst>
            <pc:docMk/>
            <pc:sldMk cId="0" sldId="289"/>
            <ac:spMk id="4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7" v="52547" actId="947"/>
          <ac:spMkLst>
            <pc:docMk/>
            <pc:sldMk cId="0" sldId="289"/>
            <ac:spMk id="4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4" v="52179" actId="947"/>
          <ac:spMkLst>
            <pc:docMk/>
            <pc:sldMk cId="0" sldId="289"/>
            <ac:spMk id="4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9" v="52087" actId="947"/>
          <ac:spMkLst>
            <pc:docMk/>
            <pc:sldMk cId="0" sldId="289"/>
            <ac:spMk id="4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4" v="52015" actId="947"/>
          <ac:spMkLst>
            <pc:docMk/>
            <pc:sldMk cId="0" sldId="289"/>
            <ac:spMk id="4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1" v="51954" actId="947"/>
          <ac:spMkLst>
            <pc:docMk/>
            <pc:sldMk cId="0" sldId="289"/>
            <ac:spMk id="4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7" v="51904" actId="947"/>
          <ac:spMkLst>
            <pc:docMk/>
            <pc:sldMk cId="0" sldId="289"/>
            <ac:spMk id="4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4" v="51863" actId="947"/>
          <ac:spMkLst>
            <pc:docMk/>
            <pc:sldMk cId="0" sldId="289"/>
            <ac:spMk id="4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2" v="51826" actId="947"/>
          <ac:spMkLst>
            <pc:docMk/>
            <pc:sldMk cId="0" sldId="289"/>
            <ac:spMk id="4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9" v="51791" actId="947"/>
          <ac:spMkLst>
            <pc:docMk/>
            <pc:sldMk cId="0" sldId="289"/>
            <ac:spMk id="4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4" v="52181" actId="947"/>
          <ac:spMkLst>
            <pc:docMk/>
            <pc:sldMk cId="0" sldId="289"/>
            <ac:spMk id="4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02" actId="947"/>
          <ac:spMkLst>
            <pc:docMk/>
            <pc:sldMk cId="0" sldId="289"/>
            <ac:spMk id="4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4" v="52012" actId="947"/>
          <ac:spMkLst>
            <pc:docMk/>
            <pc:sldMk cId="0" sldId="289"/>
            <ac:spMk id="4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64" actId="947"/>
          <ac:spMkLst>
            <pc:docMk/>
            <pc:sldMk cId="0" sldId="289"/>
            <ac:spMk id="4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8" v="52074" actId="947"/>
          <ac:spMkLst>
            <pc:docMk/>
            <pc:sldMk cId="0" sldId="289"/>
            <ac:spMk id="4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7" v="52543" actId="947"/>
          <ac:spMkLst>
            <pc:docMk/>
            <pc:sldMk cId="0" sldId="289"/>
            <ac:spMk id="4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6" v="52539" actId="947"/>
          <ac:spMkLst>
            <pc:docMk/>
            <pc:sldMk cId="0" sldId="289"/>
            <ac:spMk id="4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4" v="52177" actId="947"/>
          <ac:spMkLst>
            <pc:docMk/>
            <pc:sldMk cId="0" sldId="289"/>
            <ac:spMk id="4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06" actId="947"/>
          <ac:spMkLst>
            <pc:docMk/>
            <pc:sldMk cId="0" sldId="289"/>
            <ac:spMk id="4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5" v="52029" actId="947"/>
          <ac:spMkLst>
            <pc:docMk/>
            <pc:sldMk cId="0" sldId="289"/>
            <ac:spMk id="4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1" v="51970" actId="947"/>
          <ac:spMkLst>
            <pc:docMk/>
            <pc:sldMk cId="0" sldId="289"/>
            <ac:spMk id="4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8" v="51917" actId="947"/>
          <ac:spMkLst>
            <pc:docMk/>
            <pc:sldMk cId="0" sldId="289"/>
            <ac:spMk id="4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4" v="51865" actId="947"/>
          <ac:spMkLst>
            <pc:docMk/>
            <pc:sldMk cId="0" sldId="289"/>
            <ac:spMk id="4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4" v="52171" actId="947"/>
          <ac:spMkLst>
            <pc:docMk/>
            <pc:sldMk cId="0" sldId="289"/>
            <ac:spMk id="4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9" v="52088" actId="947"/>
          <ac:spMkLst>
            <pc:docMk/>
            <pc:sldMk cId="0" sldId="289"/>
            <ac:spMk id="4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87" actId="947"/>
          <ac:spMkLst>
            <pc:docMk/>
            <pc:sldMk cId="0" sldId="289"/>
            <ac:spMk id="4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6" v="52535" actId="947"/>
          <ac:spMkLst>
            <pc:docMk/>
            <pc:sldMk cId="0" sldId="289"/>
            <ac:spMk id="4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6" v="52531" actId="947"/>
          <ac:spMkLst>
            <pc:docMk/>
            <pc:sldMk cId="0" sldId="289"/>
            <ac:spMk id="5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5" v="52527" actId="947"/>
          <ac:spMkLst>
            <pc:docMk/>
            <pc:sldMk cId="0" sldId="289"/>
            <ac:spMk id="5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5" v="52523" actId="947"/>
          <ac:spMkLst>
            <pc:docMk/>
            <pc:sldMk cId="0" sldId="289"/>
            <ac:spMk id="5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5" v="52519" actId="947"/>
          <ac:spMkLst>
            <pc:docMk/>
            <pc:sldMk cId="0" sldId="289"/>
            <ac:spMk id="5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5" v="52515" actId="947"/>
          <ac:spMkLst>
            <pc:docMk/>
            <pc:sldMk cId="0" sldId="289"/>
            <ac:spMk id="5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5" v="52511" actId="947"/>
          <ac:spMkLst>
            <pc:docMk/>
            <pc:sldMk cId="0" sldId="289"/>
            <ac:spMk id="5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4" v="52507" actId="947"/>
          <ac:spMkLst>
            <pc:docMk/>
            <pc:sldMk cId="0" sldId="289"/>
            <ac:spMk id="5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2" v="52143" actId="947"/>
          <ac:spMkLst>
            <pc:docMk/>
            <pc:sldMk cId="0" sldId="289"/>
            <ac:spMk id="5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2" v="52137" actId="947"/>
          <ac:spMkLst>
            <pc:docMk/>
            <pc:sldMk cId="0" sldId="289"/>
            <ac:spMk id="5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4" v="52503" actId="947"/>
          <ac:spMkLst>
            <pc:docMk/>
            <pc:sldMk cId="0" sldId="289"/>
            <ac:spMk id="5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4" v="52499" actId="947"/>
          <ac:spMkLst>
            <pc:docMk/>
            <pc:sldMk cId="0" sldId="289"/>
            <ac:spMk id="5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4" v="52495" actId="947"/>
          <ac:spMkLst>
            <pc:docMk/>
            <pc:sldMk cId="0" sldId="289"/>
            <ac:spMk id="5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3" v="52491" actId="947"/>
          <ac:spMkLst>
            <pc:docMk/>
            <pc:sldMk cId="0" sldId="289"/>
            <ac:spMk id="5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3" v="52487" actId="947"/>
          <ac:spMkLst>
            <pc:docMk/>
            <pc:sldMk cId="0" sldId="289"/>
            <ac:spMk id="5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3" v="52483" actId="947"/>
          <ac:spMkLst>
            <pc:docMk/>
            <pc:sldMk cId="0" sldId="289"/>
            <ac:spMk id="5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3" v="52479" actId="947"/>
          <ac:spMkLst>
            <pc:docMk/>
            <pc:sldMk cId="0" sldId="289"/>
            <ac:spMk id="5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2" v="52475" actId="947"/>
          <ac:spMkLst>
            <pc:docMk/>
            <pc:sldMk cId="0" sldId="289"/>
            <ac:spMk id="5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2" v="52471" actId="947"/>
          <ac:spMkLst>
            <pc:docMk/>
            <pc:sldMk cId="0" sldId="289"/>
            <ac:spMk id="5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2" v="52145" actId="947"/>
          <ac:spMkLst>
            <pc:docMk/>
            <pc:sldMk cId="0" sldId="289"/>
            <ac:spMk id="5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7" v="52060" actId="947"/>
          <ac:spMkLst>
            <pc:docMk/>
            <pc:sldMk cId="0" sldId="289"/>
            <ac:spMk id="5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3" v="51991" actId="947"/>
          <ac:spMkLst>
            <pc:docMk/>
            <pc:sldMk cId="0" sldId="289"/>
            <ac:spMk id="5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9" v="51932" actId="947"/>
          <ac:spMkLst>
            <pc:docMk/>
            <pc:sldMk cId="0" sldId="289"/>
            <ac:spMk id="5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6" v="51882" actId="947"/>
          <ac:spMkLst>
            <pc:docMk/>
            <pc:sldMk cId="0" sldId="289"/>
            <ac:spMk id="5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62" actId="947"/>
          <ac:spMkLst>
            <pc:docMk/>
            <pc:sldMk cId="0" sldId="289"/>
            <ac:spMk id="5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7" v="52058" actId="947"/>
          <ac:spMkLst>
            <pc:docMk/>
            <pc:sldMk cId="0" sldId="289"/>
            <ac:spMk id="5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3" v="51986" actId="947"/>
          <ac:spMkLst>
            <pc:docMk/>
            <pc:sldMk cId="0" sldId="289"/>
            <ac:spMk id="5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2" v="52467" actId="947"/>
          <ac:spMkLst>
            <pc:docMk/>
            <pc:sldMk cId="0" sldId="289"/>
            <ac:spMk id="5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2" v="52463" actId="947"/>
          <ac:spMkLst>
            <pc:docMk/>
            <pc:sldMk cId="0" sldId="289"/>
            <ac:spMk id="5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1" v="52459" actId="947"/>
          <ac:spMkLst>
            <pc:docMk/>
            <pc:sldMk cId="0" sldId="289"/>
            <ac:spMk id="5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1" v="52455" actId="947"/>
          <ac:spMkLst>
            <pc:docMk/>
            <pc:sldMk cId="0" sldId="289"/>
            <ac:spMk id="5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1" v="52451" actId="947"/>
          <ac:spMkLst>
            <pc:docMk/>
            <pc:sldMk cId="0" sldId="289"/>
            <ac:spMk id="5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1" v="52447" actId="947"/>
          <ac:spMkLst>
            <pc:docMk/>
            <pc:sldMk cId="0" sldId="289"/>
            <ac:spMk id="5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0" v="52443" actId="947"/>
          <ac:spMkLst>
            <pc:docMk/>
            <pc:sldMk cId="0" sldId="289"/>
            <ac:spMk id="5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0" v="52439" actId="947"/>
          <ac:spMkLst>
            <pc:docMk/>
            <pc:sldMk cId="0" sldId="289"/>
            <ac:spMk id="5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0" v="52435" actId="947"/>
          <ac:spMkLst>
            <pc:docMk/>
            <pc:sldMk cId="0" sldId="289"/>
            <ac:spMk id="5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50" v="52431" actId="947"/>
          <ac:spMkLst>
            <pc:docMk/>
            <pc:sldMk cId="0" sldId="289"/>
            <ac:spMk id="5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9" v="52427" actId="947"/>
          <ac:spMkLst>
            <pc:docMk/>
            <pc:sldMk cId="0" sldId="289"/>
            <ac:spMk id="5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9" v="52423" actId="947"/>
          <ac:spMkLst>
            <pc:docMk/>
            <pc:sldMk cId="0" sldId="289"/>
            <ac:spMk id="5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9" v="52419" actId="947"/>
          <ac:spMkLst>
            <pc:docMk/>
            <pc:sldMk cId="0" sldId="289"/>
            <ac:spMk id="5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9" v="52415" actId="947"/>
          <ac:spMkLst>
            <pc:docMk/>
            <pc:sldMk cId="0" sldId="289"/>
            <ac:spMk id="5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8" v="52411" actId="947"/>
          <ac:spMkLst>
            <pc:docMk/>
            <pc:sldMk cId="0" sldId="289"/>
            <ac:spMk id="5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8" v="52407" actId="947"/>
          <ac:spMkLst>
            <pc:docMk/>
            <pc:sldMk cId="0" sldId="289"/>
            <ac:spMk id="5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8" v="52403" actId="947"/>
          <ac:spMkLst>
            <pc:docMk/>
            <pc:sldMk cId="0" sldId="289"/>
            <ac:spMk id="5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8" v="52399" actId="947"/>
          <ac:spMkLst>
            <pc:docMk/>
            <pc:sldMk cId="0" sldId="289"/>
            <ac:spMk id="5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8" v="52395" actId="947"/>
          <ac:spMkLst>
            <pc:docMk/>
            <pc:sldMk cId="0" sldId="289"/>
            <ac:spMk id="5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7" v="52391" actId="947"/>
          <ac:spMkLst>
            <pc:docMk/>
            <pc:sldMk cId="0" sldId="289"/>
            <ac:spMk id="5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7" v="52387" actId="947"/>
          <ac:spMkLst>
            <pc:docMk/>
            <pc:sldMk cId="0" sldId="289"/>
            <ac:spMk id="5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7" v="52383" actId="947"/>
          <ac:spMkLst>
            <pc:docMk/>
            <pc:sldMk cId="0" sldId="289"/>
            <ac:spMk id="5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7" v="52379" actId="947"/>
          <ac:spMkLst>
            <pc:docMk/>
            <pc:sldMk cId="0" sldId="289"/>
            <ac:spMk id="5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6" v="52375" actId="947"/>
          <ac:spMkLst>
            <pc:docMk/>
            <pc:sldMk cId="0" sldId="289"/>
            <ac:spMk id="5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6" v="52371" actId="947"/>
          <ac:spMkLst>
            <pc:docMk/>
            <pc:sldMk cId="0" sldId="289"/>
            <ac:spMk id="5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82" actId="947"/>
          <ac:spMkLst>
            <pc:docMk/>
            <pc:sldMk cId="0" sldId="289"/>
            <ac:spMk id="5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9" v="52100" actId="947"/>
          <ac:spMkLst>
            <pc:docMk/>
            <pc:sldMk cId="0" sldId="289"/>
            <ac:spMk id="5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5" v="52027" actId="947"/>
          <ac:spMkLst>
            <pc:docMk/>
            <pc:sldMk cId="0" sldId="289"/>
            <ac:spMk id="5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1" v="51966" actId="947"/>
          <ac:spMkLst>
            <pc:docMk/>
            <pc:sldMk cId="0" sldId="289"/>
            <ac:spMk id="5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7" v="51906" actId="947"/>
          <ac:spMkLst>
            <pc:docMk/>
            <pc:sldMk cId="0" sldId="289"/>
            <ac:spMk id="5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4" v="51858" actId="947"/>
          <ac:spMkLst>
            <pc:docMk/>
            <pc:sldMk cId="0" sldId="289"/>
            <ac:spMk id="5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1" v="51819" actId="947"/>
          <ac:spMkLst>
            <pc:docMk/>
            <pc:sldMk cId="0" sldId="289"/>
            <ac:spMk id="5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09" v="51790" actId="947"/>
          <ac:spMkLst>
            <pc:docMk/>
            <pc:sldMk cId="0" sldId="289"/>
            <ac:spMk id="5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191" actId="947"/>
          <ac:spMkLst>
            <pc:docMk/>
            <pc:sldMk cId="0" sldId="289"/>
            <ac:spMk id="5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05" actId="947"/>
          <ac:spMkLst>
            <pc:docMk/>
            <pc:sldMk cId="0" sldId="289"/>
            <ac:spMk id="5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6" v="52367" actId="947"/>
          <ac:spMkLst>
            <pc:docMk/>
            <pc:sldMk cId="0" sldId="289"/>
            <ac:spMk id="5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6" v="52363" actId="947"/>
          <ac:spMkLst>
            <pc:docMk/>
            <pc:sldMk cId="0" sldId="289"/>
            <ac:spMk id="5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5" v="52359" actId="947"/>
          <ac:spMkLst>
            <pc:docMk/>
            <pc:sldMk cId="0" sldId="289"/>
            <ac:spMk id="5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5" v="52355" actId="947"/>
          <ac:spMkLst>
            <pc:docMk/>
            <pc:sldMk cId="0" sldId="289"/>
            <ac:spMk id="5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5" v="52351" actId="947"/>
          <ac:spMkLst>
            <pc:docMk/>
            <pc:sldMk cId="0" sldId="289"/>
            <ac:spMk id="5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5" v="52347" actId="947"/>
          <ac:spMkLst>
            <pc:docMk/>
            <pc:sldMk cId="0" sldId="289"/>
            <ac:spMk id="5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4" v="52343" actId="947"/>
          <ac:spMkLst>
            <pc:docMk/>
            <pc:sldMk cId="0" sldId="289"/>
            <ac:spMk id="5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4" v="52339" actId="947"/>
          <ac:spMkLst>
            <pc:docMk/>
            <pc:sldMk cId="0" sldId="289"/>
            <ac:spMk id="5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4" v="52335" actId="947"/>
          <ac:spMkLst>
            <pc:docMk/>
            <pc:sldMk cId="0" sldId="289"/>
            <ac:spMk id="5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4" v="52331" actId="947"/>
          <ac:spMkLst>
            <pc:docMk/>
            <pc:sldMk cId="0" sldId="289"/>
            <ac:spMk id="5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3" v="52327" actId="947"/>
          <ac:spMkLst>
            <pc:docMk/>
            <pc:sldMk cId="0" sldId="289"/>
            <ac:spMk id="5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3" v="52323" actId="947"/>
          <ac:spMkLst>
            <pc:docMk/>
            <pc:sldMk cId="0" sldId="289"/>
            <ac:spMk id="5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3" v="52319" actId="947"/>
          <ac:spMkLst>
            <pc:docMk/>
            <pc:sldMk cId="0" sldId="289"/>
            <ac:spMk id="5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3" v="52315" actId="947"/>
          <ac:spMkLst>
            <pc:docMk/>
            <pc:sldMk cId="0" sldId="289"/>
            <ac:spMk id="5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2" v="52311" actId="947"/>
          <ac:spMkLst>
            <pc:docMk/>
            <pc:sldMk cId="0" sldId="289"/>
            <ac:spMk id="5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2" v="52307" actId="947"/>
          <ac:spMkLst>
            <pc:docMk/>
            <pc:sldMk cId="0" sldId="289"/>
            <ac:spMk id="5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2" v="52303" actId="947"/>
          <ac:spMkLst>
            <pc:docMk/>
            <pc:sldMk cId="0" sldId="289"/>
            <ac:spMk id="5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2" v="52299" actId="947"/>
          <ac:spMkLst>
            <pc:docMk/>
            <pc:sldMk cId="0" sldId="289"/>
            <ac:spMk id="5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1" v="52295" actId="947"/>
          <ac:spMkLst>
            <pc:docMk/>
            <pc:sldMk cId="0" sldId="289"/>
            <ac:spMk id="5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1" v="52291" actId="947"/>
          <ac:spMkLst>
            <pc:docMk/>
            <pc:sldMk cId="0" sldId="289"/>
            <ac:spMk id="5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0" v="52287" actId="947"/>
          <ac:spMkLst>
            <pc:docMk/>
            <pc:sldMk cId="0" sldId="289"/>
            <ac:spMk id="5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0" v="52283" actId="947"/>
          <ac:spMkLst>
            <pc:docMk/>
            <pc:sldMk cId="0" sldId="289"/>
            <ac:spMk id="5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0" v="52279" actId="947"/>
          <ac:spMkLst>
            <pc:docMk/>
            <pc:sldMk cId="0" sldId="289"/>
            <ac:spMk id="5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40" v="52275" actId="947"/>
          <ac:spMkLst>
            <pc:docMk/>
            <pc:sldMk cId="0" sldId="289"/>
            <ac:spMk id="5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9" v="52271" actId="947"/>
          <ac:spMkLst>
            <pc:docMk/>
            <pc:sldMk cId="0" sldId="289"/>
            <ac:spMk id="5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9" v="52267" actId="947"/>
          <ac:spMkLst>
            <pc:docMk/>
            <pc:sldMk cId="0" sldId="289"/>
            <ac:spMk id="5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9" v="52263" actId="947"/>
          <ac:spMkLst>
            <pc:docMk/>
            <pc:sldMk cId="0" sldId="289"/>
            <ac:spMk id="5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9" v="52259" actId="947"/>
          <ac:spMkLst>
            <pc:docMk/>
            <pc:sldMk cId="0" sldId="289"/>
            <ac:spMk id="5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8" v="52255" actId="947"/>
          <ac:spMkLst>
            <pc:docMk/>
            <pc:sldMk cId="0" sldId="289"/>
            <ac:spMk id="5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8" v="52251" actId="947"/>
          <ac:spMkLst>
            <pc:docMk/>
            <pc:sldMk cId="0" sldId="289"/>
            <ac:spMk id="5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8" v="52247" actId="947"/>
          <ac:spMkLst>
            <pc:docMk/>
            <pc:sldMk cId="0" sldId="289"/>
            <ac:spMk id="5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8" v="52243" actId="947"/>
          <ac:spMkLst>
            <pc:docMk/>
            <pc:sldMk cId="0" sldId="289"/>
            <ac:spMk id="5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4" v="52180" actId="947"/>
          <ac:spMkLst>
            <pc:docMk/>
            <pc:sldMk cId="0" sldId="289"/>
            <ac:spMk id="5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0" v="52110" actId="947"/>
          <ac:spMkLst>
            <pc:docMk/>
            <pc:sldMk cId="0" sldId="289"/>
            <ac:spMk id="5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6" v="52043" actId="947"/>
          <ac:spMkLst>
            <pc:docMk/>
            <pc:sldMk cId="0" sldId="289"/>
            <ac:spMk id="5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2" v="51977" actId="947"/>
          <ac:spMkLst>
            <pc:docMk/>
            <pc:sldMk cId="0" sldId="289"/>
            <ac:spMk id="5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8" v="51921" actId="947"/>
          <ac:spMkLst>
            <pc:docMk/>
            <pc:sldMk cId="0" sldId="289"/>
            <ac:spMk id="5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5" v="51871" actId="947"/>
          <ac:spMkLst>
            <pc:docMk/>
            <pc:sldMk cId="0" sldId="289"/>
            <ac:spMk id="5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2" v="51829" actId="947"/>
          <ac:spMkLst>
            <pc:docMk/>
            <pc:sldMk cId="0" sldId="289"/>
            <ac:spMk id="5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10" v="51797" actId="947"/>
          <ac:spMkLst>
            <pc:docMk/>
            <pc:sldMk cId="0" sldId="289"/>
            <ac:spMk id="5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3" v="52158" actId="947"/>
          <ac:spMkLst>
            <pc:docMk/>
            <pc:sldMk cId="0" sldId="289"/>
            <ac:spMk id="5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8" v="52072" actId="947"/>
          <ac:spMkLst>
            <pc:docMk/>
            <pc:sldMk cId="0" sldId="289"/>
            <ac:spMk id="5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3" v="52000" actId="947"/>
          <ac:spMkLst>
            <pc:docMk/>
            <pc:sldMk cId="0" sldId="289"/>
            <ac:spMk id="5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20" v="51949" actId="947"/>
          <ac:spMkLst>
            <pc:docMk/>
            <pc:sldMk cId="0" sldId="289"/>
            <ac:spMk id="5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7" v="52239" actId="947"/>
          <ac:spMkLst>
            <pc:docMk/>
            <pc:sldMk cId="0" sldId="289"/>
            <ac:spMk id="5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7" v="52235" actId="947"/>
          <ac:spMkLst>
            <pc:docMk/>
            <pc:sldMk cId="0" sldId="289"/>
            <ac:spMk id="5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7" v="52231" actId="947"/>
          <ac:spMkLst>
            <pc:docMk/>
            <pc:sldMk cId="0" sldId="289"/>
            <ac:spMk id="5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7" v="52227" actId="947"/>
          <ac:spMkLst>
            <pc:docMk/>
            <pc:sldMk cId="0" sldId="289"/>
            <ac:spMk id="5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6" v="52223" actId="947"/>
          <ac:spMkLst>
            <pc:docMk/>
            <pc:sldMk cId="0" sldId="289"/>
            <ac:spMk id="5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6" v="52219" actId="947"/>
          <ac:spMkLst>
            <pc:docMk/>
            <pc:sldMk cId="0" sldId="289"/>
            <ac:spMk id="5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6" v="52215" actId="947"/>
          <ac:spMkLst>
            <pc:docMk/>
            <pc:sldMk cId="0" sldId="289"/>
            <ac:spMk id="5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6" v="52211" actId="947"/>
          <ac:spMkLst>
            <pc:docMk/>
            <pc:sldMk cId="0" sldId="289"/>
            <ac:spMk id="5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435" v="52207" actId="947"/>
          <ac:spMkLst>
            <pc:docMk/>
            <pc:sldMk cId="0" sldId="289"/>
            <ac:spMk id="5168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394" v="51543" actId="947"/>
        <pc:sldMkLst>
          <pc:docMk/>
          <pc:sldMk cId="0" sldId="290"/>
        </pc:sldMkLst>
        <pc:spChg chg="mod">
          <ac:chgData name="Cao Tianyue" userId="002e49554a3b1526" providerId="LiveId" clId="{AB94867C-7F1F-4F52-A7CC-1BBF41B9F577}" dt="2020-11-20T02:42:51.394" v="51543" actId="947"/>
          <ac:spMkLst>
            <pc:docMk/>
            <pc:sldMk cId="0" sldId="290"/>
            <ac:spMk id="5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3" v="51539" actId="947"/>
          <ac:spMkLst>
            <pc:docMk/>
            <pc:sldMk cId="0" sldId="290"/>
            <ac:spMk id="5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3" v="51535" actId="947"/>
          <ac:spMkLst>
            <pc:docMk/>
            <pc:sldMk cId="0" sldId="290"/>
            <ac:spMk id="5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3" v="51531" actId="947"/>
          <ac:spMkLst>
            <pc:docMk/>
            <pc:sldMk cId="0" sldId="290"/>
            <ac:spMk id="5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3" v="51527" actId="947"/>
          <ac:spMkLst>
            <pc:docMk/>
            <pc:sldMk cId="0" sldId="290"/>
            <ac:spMk id="5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2" v="51523" actId="947"/>
          <ac:spMkLst>
            <pc:docMk/>
            <pc:sldMk cId="0" sldId="290"/>
            <ac:spMk id="5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2" v="51519" actId="947"/>
          <ac:spMkLst>
            <pc:docMk/>
            <pc:sldMk cId="0" sldId="290"/>
            <ac:spMk id="5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2" v="51515" actId="947"/>
          <ac:spMkLst>
            <pc:docMk/>
            <pc:sldMk cId="0" sldId="290"/>
            <ac:spMk id="5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2" v="51511" actId="947"/>
          <ac:spMkLst>
            <pc:docMk/>
            <pc:sldMk cId="0" sldId="290"/>
            <ac:spMk id="5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1" v="51507" actId="947"/>
          <ac:spMkLst>
            <pc:docMk/>
            <pc:sldMk cId="0" sldId="290"/>
            <ac:spMk id="5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1" v="51503" actId="947"/>
          <ac:spMkLst>
            <pc:docMk/>
            <pc:sldMk cId="0" sldId="290"/>
            <ac:spMk id="5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1" v="51499" actId="947"/>
          <ac:spMkLst>
            <pc:docMk/>
            <pc:sldMk cId="0" sldId="290"/>
            <ac:spMk id="5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1" v="51495" actId="947"/>
          <ac:spMkLst>
            <pc:docMk/>
            <pc:sldMk cId="0" sldId="290"/>
            <ac:spMk id="51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0" v="51491" actId="947"/>
          <ac:spMkLst>
            <pc:docMk/>
            <pc:sldMk cId="0" sldId="290"/>
            <ac:spMk id="5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0" v="51487" actId="947"/>
          <ac:spMkLst>
            <pc:docMk/>
            <pc:sldMk cId="0" sldId="290"/>
            <ac:spMk id="5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90" v="51483" actId="947"/>
          <ac:spMkLst>
            <pc:docMk/>
            <pc:sldMk cId="0" sldId="290"/>
            <ac:spMk id="5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9" v="51479" actId="947"/>
          <ac:spMkLst>
            <pc:docMk/>
            <pc:sldMk cId="0" sldId="290"/>
            <ac:spMk id="5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9" v="51475" actId="947"/>
          <ac:spMkLst>
            <pc:docMk/>
            <pc:sldMk cId="0" sldId="290"/>
            <ac:spMk id="5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9" v="51471" actId="947"/>
          <ac:spMkLst>
            <pc:docMk/>
            <pc:sldMk cId="0" sldId="290"/>
            <ac:spMk id="5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9" v="51467" actId="947"/>
          <ac:spMkLst>
            <pc:docMk/>
            <pc:sldMk cId="0" sldId="290"/>
            <ac:spMk id="5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8" v="51463" actId="947"/>
          <ac:spMkLst>
            <pc:docMk/>
            <pc:sldMk cId="0" sldId="290"/>
            <ac:spMk id="5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8" v="51459" actId="947"/>
          <ac:spMkLst>
            <pc:docMk/>
            <pc:sldMk cId="0" sldId="290"/>
            <ac:spMk id="5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8" v="51455" actId="947"/>
          <ac:spMkLst>
            <pc:docMk/>
            <pc:sldMk cId="0" sldId="290"/>
            <ac:spMk id="5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8" v="51451" actId="947"/>
          <ac:spMkLst>
            <pc:docMk/>
            <pc:sldMk cId="0" sldId="290"/>
            <ac:spMk id="5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7" v="51447" actId="947"/>
          <ac:spMkLst>
            <pc:docMk/>
            <pc:sldMk cId="0" sldId="290"/>
            <ac:spMk id="5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7" v="51443" actId="947"/>
          <ac:spMkLst>
            <pc:docMk/>
            <pc:sldMk cId="0" sldId="290"/>
            <ac:spMk id="5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7" v="51439" actId="947"/>
          <ac:spMkLst>
            <pc:docMk/>
            <pc:sldMk cId="0" sldId="290"/>
            <ac:spMk id="5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7" v="51435" actId="947"/>
          <ac:spMkLst>
            <pc:docMk/>
            <pc:sldMk cId="0" sldId="290"/>
            <ac:spMk id="5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6" v="51431" actId="947"/>
          <ac:spMkLst>
            <pc:docMk/>
            <pc:sldMk cId="0" sldId="290"/>
            <ac:spMk id="5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6" v="51427" actId="947"/>
          <ac:spMkLst>
            <pc:docMk/>
            <pc:sldMk cId="0" sldId="290"/>
            <ac:spMk id="5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6" v="51423" actId="947"/>
          <ac:spMkLst>
            <pc:docMk/>
            <pc:sldMk cId="0" sldId="290"/>
            <ac:spMk id="5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6" v="51419" actId="947"/>
          <ac:spMkLst>
            <pc:docMk/>
            <pc:sldMk cId="0" sldId="290"/>
            <ac:spMk id="5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5" v="51415" actId="947"/>
          <ac:spMkLst>
            <pc:docMk/>
            <pc:sldMk cId="0" sldId="290"/>
            <ac:spMk id="5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5" v="51411" actId="947"/>
          <ac:spMkLst>
            <pc:docMk/>
            <pc:sldMk cId="0" sldId="290"/>
            <ac:spMk id="5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5" v="51407" actId="947"/>
          <ac:spMkLst>
            <pc:docMk/>
            <pc:sldMk cId="0" sldId="290"/>
            <ac:spMk id="5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4" v="51403" actId="947"/>
          <ac:spMkLst>
            <pc:docMk/>
            <pc:sldMk cId="0" sldId="290"/>
            <ac:spMk id="5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4" v="51399" actId="947"/>
          <ac:spMkLst>
            <pc:docMk/>
            <pc:sldMk cId="0" sldId="290"/>
            <ac:spMk id="5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4" v="51395" actId="947"/>
          <ac:spMkLst>
            <pc:docMk/>
            <pc:sldMk cId="0" sldId="290"/>
            <ac:spMk id="5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4" v="51391" actId="947"/>
          <ac:spMkLst>
            <pc:docMk/>
            <pc:sldMk cId="0" sldId="290"/>
            <ac:spMk id="5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3" v="51387" actId="947"/>
          <ac:spMkLst>
            <pc:docMk/>
            <pc:sldMk cId="0" sldId="290"/>
            <ac:spMk id="5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3" v="51383" actId="947"/>
          <ac:spMkLst>
            <pc:docMk/>
            <pc:sldMk cId="0" sldId="290"/>
            <ac:spMk id="5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3" v="51379" actId="947"/>
          <ac:spMkLst>
            <pc:docMk/>
            <pc:sldMk cId="0" sldId="290"/>
            <ac:spMk id="5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3" v="51375" actId="947"/>
          <ac:spMkLst>
            <pc:docMk/>
            <pc:sldMk cId="0" sldId="290"/>
            <ac:spMk id="5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2" v="51371" actId="947"/>
          <ac:spMkLst>
            <pc:docMk/>
            <pc:sldMk cId="0" sldId="290"/>
            <ac:spMk id="5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2" v="51367" actId="947"/>
          <ac:spMkLst>
            <pc:docMk/>
            <pc:sldMk cId="0" sldId="290"/>
            <ac:spMk id="5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2" v="51363" actId="947"/>
          <ac:spMkLst>
            <pc:docMk/>
            <pc:sldMk cId="0" sldId="290"/>
            <ac:spMk id="5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1" v="51359" actId="947"/>
          <ac:spMkLst>
            <pc:docMk/>
            <pc:sldMk cId="0" sldId="290"/>
            <ac:spMk id="5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1" v="51355" actId="947"/>
          <ac:spMkLst>
            <pc:docMk/>
            <pc:sldMk cId="0" sldId="290"/>
            <ac:spMk id="5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1" v="51351" actId="947"/>
          <ac:spMkLst>
            <pc:docMk/>
            <pc:sldMk cId="0" sldId="290"/>
            <ac:spMk id="5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1" v="51347" actId="947"/>
          <ac:spMkLst>
            <pc:docMk/>
            <pc:sldMk cId="0" sldId="290"/>
            <ac:spMk id="5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0" v="51343" actId="947"/>
          <ac:spMkLst>
            <pc:docMk/>
            <pc:sldMk cId="0" sldId="290"/>
            <ac:spMk id="5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0" v="51339" actId="947"/>
          <ac:spMkLst>
            <pc:docMk/>
            <pc:sldMk cId="0" sldId="290"/>
            <ac:spMk id="5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0" v="51335" actId="947"/>
          <ac:spMkLst>
            <pc:docMk/>
            <pc:sldMk cId="0" sldId="290"/>
            <ac:spMk id="5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80" v="51331" actId="947"/>
          <ac:spMkLst>
            <pc:docMk/>
            <pc:sldMk cId="0" sldId="290"/>
            <ac:spMk id="5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9" v="51327" actId="947"/>
          <ac:spMkLst>
            <pc:docMk/>
            <pc:sldMk cId="0" sldId="290"/>
            <ac:spMk id="5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9" v="51323" actId="947"/>
          <ac:spMkLst>
            <pc:docMk/>
            <pc:sldMk cId="0" sldId="290"/>
            <ac:spMk id="5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8" v="51319" actId="947"/>
          <ac:spMkLst>
            <pc:docMk/>
            <pc:sldMk cId="0" sldId="290"/>
            <ac:spMk id="5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8" v="51315" actId="947"/>
          <ac:spMkLst>
            <pc:docMk/>
            <pc:sldMk cId="0" sldId="290"/>
            <ac:spMk id="5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8" v="51311" actId="947"/>
          <ac:spMkLst>
            <pc:docMk/>
            <pc:sldMk cId="0" sldId="290"/>
            <ac:spMk id="5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7" v="51307" actId="947"/>
          <ac:spMkLst>
            <pc:docMk/>
            <pc:sldMk cId="0" sldId="290"/>
            <ac:spMk id="5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7" v="51303" actId="947"/>
          <ac:spMkLst>
            <pc:docMk/>
            <pc:sldMk cId="0" sldId="290"/>
            <ac:spMk id="5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7" v="51299" actId="947"/>
          <ac:spMkLst>
            <pc:docMk/>
            <pc:sldMk cId="0" sldId="290"/>
            <ac:spMk id="5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7" v="51295" actId="947"/>
          <ac:spMkLst>
            <pc:docMk/>
            <pc:sldMk cId="0" sldId="290"/>
            <ac:spMk id="5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6" v="51291" actId="947"/>
          <ac:spMkLst>
            <pc:docMk/>
            <pc:sldMk cId="0" sldId="290"/>
            <ac:spMk id="5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6" v="51287" actId="947"/>
          <ac:spMkLst>
            <pc:docMk/>
            <pc:sldMk cId="0" sldId="290"/>
            <ac:spMk id="5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6" v="51283" actId="947"/>
          <ac:spMkLst>
            <pc:docMk/>
            <pc:sldMk cId="0" sldId="290"/>
            <ac:spMk id="5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5" v="51279" actId="947"/>
          <ac:spMkLst>
            <pc:docMk/>
            <pc:sldMk cId="0" sldId="290"/>
            <ac:spMk id="5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5" v="51275" actId="947"/>
          <ac:spMkLst>
            <pc:docMk/>
            <pc:sldMk cId="0" sldId="290"/>
            <ac:spMk id="5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5" v="51271" actId="947"/>
          <ac:spMkLst>
            <pc:docMk/>
            <pc:sldMk cId="0" sldId="290"/>
            <ac:spMk id="5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5" v="51267" actId="947"/>
          <ac:spMkLst>
            <pc:docMk/>
            <pc:sldMk cId="0" sldId="290"/>
            <ac:spMk id="5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4" v="51263" actId="947"/>
          <ac:spMkLst>
            <pc:docMk/>
            <pc:sldMk cId="0" sldId="290"/>
            <ac:spMk id="5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4" v="51259" actId="947"/>
          <ac:spMkLst>
            <pc:docMk/>
            <pc:sldMk cId="0" sldId="290"/>
            <ac:spMk id="5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4" v="51255" actId="947"/>
          <ac:spMkLst>
            <pc:docMk/>
            <pc:sldMk cId="0" sldId="290"/>
            <ac:spMk id="5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4" v="51251" actId="947"/>
          <ac:spMkLst>
            <pc:docMk/>
            <pc:sldMk cId="0" sldId="290"/>
            <ac:spMk id="5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3" v="51247" actId="947"/>
          <ac:spMkLst>
            <pc:docMk/>
            <pc:sldMk cId="0" sldId="290"/>
            <ac:spMk id="5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3" v="51243" actId="947"/>
          <ac:spMkLst>
            <pc:docMk/>
            <pc:sldMk cId="0" sldId="290"/>
            <ac:spMk id="5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3" v="51239" actId="947"/>
          <ac:spMkLst>
            <pc:docMk/>
            <pc:sldMk cId="0" sldId="290"/>
            <ac:spMk id="5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3" v="51235" actId="947"/>
          <ac:spMkLst>
            <pc:docMk/>
            <pc:sldMk cId="0" sldId="290"/>
            <ac:spMk id="5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2" v="51231" actId="947"/>
          <ac:spMkLst>
            <pc:docMk/>
            <pc:sldMk cId="0" sldId="290"/>
            <ac:spMk id="5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2" v="51227" actId="947"/>
          <ac:spMkLst>
            <pc:docMk/>
            <pc:sldMk cId="0" sldId="290"/>
            <ac:spMk id="5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2" v="51223" actId="947"/>
          <ac:spMkLst>
            <pc:docMk/>
            <pc:sldMk cId="0" sldId="290"/>
            <ac:spMk id="5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2" v="51219" actId="947"/>
          <ac:spMkLst>
            <pc:docMk/>
            <pc:sldMk cId="0" sldId="290"/>
            <ac:spMk id="5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1" v="51215" actId="947"/>
          <ac:spMkLst>
            <pc:docMk/>
            <pc:sldMk cId="0" sldId="290"/>
            <ac:spMk id="5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1" v="51211" actId="947"/>
          <ac:spMkLst>
            <pc:docMk/>
            <pc:sldMk cId="0" sldId="290"/>
            <ac:spMk id="5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1" v="51207" actId="947"/>
          <ac:spMkLst>
            <pc:docMk/>
            <pc:sldMk cId="0" sldId="290"/>
            <ac:spMk id="5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0" v="51203" actId="947"/>
          <ac:spMkLst>
            <pc:docMk/>
            <pc:sldMk cId="0" sldId="290"/>
            <ac:spMk id="5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0" v="51199" actId="947"/>
          <ac:spMkLst>
            <pc:docMk/>
            <pc:sldMk cId="0" sldId="290"/>
            <ac:spMk id="5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0" v="51195" actId="947"/>
          <ac:spMkLst>
            <pc:docMk/>
            <pc:sldMk cId="0" sldId="290"/>
            <ac:spMk id="5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70" v="51191" actId="947"/>
          <ac:spMkLst>
            <pc:docMk/>
            <pc:sldMk cId="0" sldId="290"/>
            <ac:spMk id="5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9" v="51187" actId="947"/>
          <ac:spMkLst>
            <pc:docMk/>
            <pc:sldMk cId="0" sldId="290"/>
            <ac:spMk id="5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9" v="51183" actId="947"/>
          <ac:spMkLst>
            <pc:docMk/>
            <pc:sldMk cId="0" sldId="290"/>
            <ac:spMk id="5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9" v="51179" actId="947"/>
          <ac:spMkLst>
            <pc:docMk/>
            <pc:sldMk cId="0" sldId="290"/>
            <ac:spMk id="5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9" v="51175" actId="947"/>
          <ac:spMkLst>
            <pc:docMk/>
            <pc:sldMk cId="0" sldId="290"/>
            <ac:spMk id="5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8" v="51171" actId="947"/>
          <ac:spMkLst>
            <pc:docMk/>
            <pc:sldMk cId="0" sldId="290"/>
            <ac:spMk id="5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8" v="51167" actId="947"/>
          <ac:spMkLst>
            <pc:docMk/>
            <pc:sldMk cId="0" sldId="290"/>
            <ac:spMk id="5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8" v="51163" actId="947"/>
          <ac:spMkLst>
            <pc:docMk/>
            <pc:sldMk cId="0" sldId="290"/>
            <ac:spMk id="5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8" v="51159" actId="947"/>
          <ac:spMkLst>
            <pc:docMk/>
            <pc:sldMk cId="0" sldId="290"/>
            <ac:spMk id="5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7" v="51155" actId="947"/>
          <ac:spMkLst>
            <pc:docMk/>
            <pc:sldMk cId="0" sldId="290"/>
            <ac:spMk id="5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7" v="51151" actId="947"/>
          <ac:spMkLst>
            <pc:docMk/>
            <pc:sldMk cId="0" sldId="290"/>
            <ac:spMk id="5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7" v="51147" actId="947"/>
          <ac:spMkLst>
            <pc:docMk/>
            <pc:sldMk cId="0" sldId="290"/>
            <ac:spMk id="5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3" v="51105" actId="947"/>
          <ac:spMkLst>
            <pc:docMk/>
            <pc:sldMk cId="0" sldId="290"/>
            <ac:spMk id="5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9" v="51034" actId="947"/>
          <ac:spMkLst>
            <pc:docMk/>
            <pc:sldMk cId="0" sldId="290"/>
            <ac:spMk id="5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6" v="50969" actId="947"/>
          <ac:spMkLst>
            <pc:docMk/>
            <pc:sldMk cId="0" sldId="290"/>
            <ac:spMk id="5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2" v="50914" actId="947"/>
          <ac:spMkLst>
            <pc:docMk/>
            <pc:sldMk cId="0" sldId="290"/>
            <ac:spMk id="5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8" v="50864" actId="947"/>
          <ac:spMkLst>
            <pc:docMk/>
            <pc:sldMk cId="0" sldId="290"/>
            <ac:spMk id="5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6" v="50822" actId="947"/>
          <ac:spMkLst>
            <pc:docMk/>
            <pc:sldMk cId="0" sldId="290"/>
            <ac:spMk id="5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785" actId="947"/>
          <ac:spMkLst>
            <pc:docMk/>
            <pc:sldMk cId="0" sldId="290"/>
            <ac:spMk id="5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1" v="50748" actId="947"/>
          <ac:spMkLst>
            <pc:docMk/>
            <pc:sldMk cId="0" sldId="290"/>
            <ac:spMk id="5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0" v="50722" actId="947"/>
          <ac:spMkLst>
            <pc:docMk/>
            <pc:sldMk cId="0" sldId="290"/>
            <ac:spMk id="5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8" v="50695" actId="947"/>
          <ac:spMkLst>
            <pc:docMk/>
            <pc:sldMk cId="0" sldId="290"/>
            <ac:spMk id="5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7" v="50673" actId="947"/>
          <ac:spMkLst>
            <pc:docMk/>
            <pc:sldMk cId="0" sldId="290"/>
            <ac:spMk id="5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5" v="50654" actId="947"/>
          <ac:spMkLst>
            <pc:docMk/>
            <pc:sldMk cId="0" sldId="290"/>
            <ac:spMk id="5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4" v="50634" actId="947"/>
          <ac:spMkLst>
            <pc:docMk/>
            <pc:sldMk cId="0" sldId="290"/>
            <ac:spMk id="5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3" v="50621" actId="947"/>
          <ac:spMkLst>
            <pc:docMk/>
            <pc:sldMk cId="0" sldId="290"/>
            <ac:spMk id="5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2" v="50608" actId="947"/>
          <ac:spMkLst>
            <pc:docMk/>
            <pc:sldMk cId="0" sldId="290"/>
            <ac:spMk id="5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2" v="50596" actId="947"/>
          <ac:spMkLst>
            <pc:docMk/>
            <pc:sldMk cId="0" sldId="290"/>
            <ac:spMk id="5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1" v="50584" actId="947"/>
          <ac:spMkLst>
            <pc:docMk/>
            <pc:sldMk cId="0" sldId="290"/>
            <ac:spMk id="5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0" v="50571" actId="947"/>
          <ac:spMkLst>
            <pc:docMk/>
            <pc:sldMk cId="0" sldId="290"/>
            <ac:spMk id="5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0" v="50564" actId="947"/>
          <ac:spMkLst>
            <pc:docMk/>
            <pc:sldMk cId="0" sldId="290"/>
            <ac:spMk id="5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9" v="50556" actId="947"/>
          <ac:spMkLst>
            <pc:docMk/>
            <pc:sldMk cId="0" sldId="290"/>
            <ac:spMk id="5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22" actId="947"/>
          <ac:spMkLst>
            <pc:docMk/>
            <pc:sldMk cId="0" sldId="290"/>
            <ac:spMk id="5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9" v="51041" actId="947"/>
          <ac:spMkLst>
            <pc:docMk/>
            <pc:sldMk cId="0" sldId="290"/>
            <ac:spMk id="5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6" v="50977" actId="947"/>
          <ac:spMkLst>
            <pc:docMk/>
            <pc:sldMk cId="0" sldId="290"/>
            <ac:spMk id="5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2" v="50923" actId="947"/>
          <ac:spMkLst>
            <pc:docMk/>
            <pc:sldMk cId="0" sldId="290"/>
            <ac:spMk id="5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9" v="50877" actId="947"/>
          <ac:spMkLst>
            <pc:docMk/>
            <pc:sldMk cId="0" sldId="290"/>
            <ac:spMk id="5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7" v="50833" actId="947"/>
          <ac:spMkLst>
            <pc:docMk/>
            <pc:sldMk cId="0" sldId="290"/>
            <ac:spMk id="5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800" actId="947"/>
          <ac:spMkLst>
            <pc:docMk/>
            <pc:sldMk cId="0" sldId="290"/>
            <ac:spMk id="5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2" v="50765" actId="947"/>
          <ac:spMkLst>
            <pc:docMk/>
            <pc:sldMk cId="0" sldId="290"/>
            <ac:spMk id="5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0" v="50730" actId="947"/>
          <ac:spMkLst>
            <pc:docMk/>
            <pc:sldMk cId="0" sldId="290"/>
            <ac:spMk id="5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8" v="50702" actId="947"/>
          <ac:spMkLst>
            <pc:docMk/>
            <pc:sldMk cId="0" sldId="290"/>
            <ac:spMk id="5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7" v="50685" actId="947"/>
          <ac:spMkLst>
            <pc:docMk/>
            <pc:sldMk cId="0" sldId="290"/>
            <ac:spMk id="5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6" v="50666" actId="947"/>
          <ac:spMkLst>
            <pc:docMk/>
            <pc:sldMk cId="0" sldId="290"/>
            <ac:spMk id="5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5" v="50646" actId="947"/>
          <ac:spMkLst>
            <pc:docMk/>
            <pc:sldMk cId="0" sldId="290"/>
            <ac:spMk id="5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4" v="50627" actId="947"/>
          <ac:spMkLst>
            <pc:docMk/>
            <pc:sldMk cId="0" sldId="290"/>
            <ac:spMk id="5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3" v="50614" actId="947"/>
          <ac:spMkLst>
            <pc:docMk/>
            <pc:sldMk cId="0" sldId="290"/>
            <ac:spMk id="5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2" v="50602" actId="947"/>
          <ac:spMkLst>
            <pc:docMk/>
            <pc:sldMk cId="0" sldId="290"/>
            <ac:spMk id="5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1" v="50590" actId="947"/>
          <ac:spMkLst>
            <pc:docMk/>
            <pc:sldMk cId="0" sldId="290"/>
            <ac:spMk id="5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1" v="50578" actId="947"/>
          <ac:spMkLst>
            <pc:docMk/>
            <pc:sldMk cId="0" sldId="290"/>
            <ac:spMk id="5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25" actId="947"/>
          <ac:spMkLst>
            <pc:docMk/>
            <pc:sldMk cId="0" sldId="290"/>
            <ac:spMk id="5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61" actId="947"/>
          <ac:spMkLst>
            <pc:docMk/>
            <pc:sldMk cId="0" sldId="290"/>
            <ac:spMk id="5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14" actId="947"/>
          <ac:spMkLst>
            <pc:docMk/>
            <pc:sldMk cId="0" sldId="290"/>
            <ac:spMk id="5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8" v="51029" actId="947"/>
          <ac:spMkLst>
            <pc:docMk/>
            <pc:sldMk cId="0" sldId="290"/>
            <ac:spMk id="5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18" actId="947"/>
          <ac:spMkLst>
            <pc:docMk/>
            <pc:sldMk cId="0" sldId="290"/>
            <ac:spMk id="5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57" actId="947"/>
          <ac:spMkLst>
            <pc:docMk/>
            <pc:sldMk cId="0" sldId="290"/>
            <ac:spMk id="5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93" actId="947"/>
          <ac:spMkLst>
            <pc:docMk/>
            <pc:sldMk cId="0" sldId="290"/>
            <ac:spMk id="5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3" v="50927" actId="947"/>
          <ac:spMkLst>
            <pc:docMk/>
            <pc:sldMk cId="0" sldId="290"/>
            <ac:spMk id="5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9" v="50873" actId="947"/>
          <ac:spMkLst>
            <pc:docMk/>
            <pc:sldMk cId="0" sldId="290"/>
            <ac:spMk id="5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7" v="50836" actId="947"/>
          <ac:spMkLst>
            <pc:docMk/>
            <pc:sldMk cId="0" sldId="290"/>
            <ac:spMk id="5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801" actId="947"/>
          <ac:spMkLst>
            <pc:docMk/>
            <pc:sldMk cId="0" sldId="290"/>
            <ac:spMk id="5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2" v="50764" actId="947"/>
          <ac:spMkLst>
            <pc:docMk/>
            <pc:sldMk cId="0" sldId="290"/>
            <ac:spMk id="5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11" actId="947"/>
          <ac:spMkLst>
            <pc:docMk/>
            <pc:sldMk cId="0" sldId="290"/>
            <ac:spMk id="5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9" v="51036" actId="947"/>
          <ac:spMkLst>
            <pc:docMk/>
            <pc:sldMk cId="0" sldId="290"/>
            <ac:spMk id="5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82" actId="947"/>
          <ac:spMkLst>
            <pc:docMk/>
            <pc:sldMk cId="0" sldId="290"/>
            <ac:spMk id="5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3" v="50928" actId="947"/>
          <ac:spMkLst>
            <pc:docMk/>
            <pc:sldMk cId="0" sldId="290"/>
            <ac:spMk id="5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0" v="50882" actId="947"/>
          <ac:spMkLst>
            <pc:docMk/>
            <pc:sldMk cId="0" sldId="290"/>
            <ac:spMk id="5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5" v="51133" actId="947"/>
          <ac:spMkLst>
            <pc:docMk/>
            <pc:sldMk cId="0" sldId="290"/>
            <ac:spMk id="5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1" v="51067" actId="947"/>
          <ac:spMkLst>
            <pc:docMk/>
            <pc:sldMk cId="0" sldId="290"/>
            <ac:spMk id="5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92" actId="947"/>
          <ac:spMkLst>
            <pc:docMk/>
            <pc:sldMk cId="0" sldId="290"/>
            <ac:spMk id="5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3" v="50931" actId="947"/>
          <ac:spMkLst>
            <pc:docMk/>
            <pc:sldMk cId="0" sldId="290"/>
            <ac:spMk id="5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0" v="50884" actId="947"/>
          <ac:spMkLst>
            <pc:docMk/>
            <pc:sldMk cId="0" sldId="290"/>
            <ac:spMk id="5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5" v="51139" actId="947"/>
          <ac:spMkLst>
            <pc:docMk/>
            <pc:sldMk cId="0" sldId="290"/>
            <ac:spMk id="5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1" v="51071" actId="947"/>
          <ac:spMkLst>
            <pc:docMk/>
            <pc:sldMk cId="0" sldId="290"/>
            <ac:spMk id="5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1004" actId="947"/>
          <ac:spMkLst>
            <pc:docMk/>
            <pc:sldMk cId="0" sldId="290"/>
            <ac:spMk id="5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4" v="50952" actId="947"/>
          <ac:spMkLst>
            <pc:docMk/>
            <pc:sldMk cId="0" sldId="290"/>
            <ac:spMk id="5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1" v="50904" actId="947"/>
          <ac:spMkLst>
            <pc:docMk/>
            <pc:sldMk cId="0" sldId="290"/>
            <ac:spMk id="5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8" v="50860" actId="947"/>
          <ac:spMkLst>
            <pc:docMk/>
            <pc:sldMk cId="0" sldId="290"/>
            <ac:spMk id="5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6" v="50823" actId="947"/>
          <ac:spMkLst>
            <pc:docMk/>
            <pc:sldMk cId="0" sldId="290"/>
            <ac:spMk id="5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788" actId="947"/>
          <ac:spMkLst>
            <pc:docMk/>
            <pc:sldMk cId="0" sldId="290"/>
            <ac:spMk id="5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1" v="50750" actId="947"/>
          <ac:spMkLst>
            <pc:docMk/>
            <pc:sldMk cId="0" sldId="290"/>
            <ac:spMk id="5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9" v="50721" actId="947"/>
          <ac:spMkLst>
            <pc:docMk/>
            <pc:sldMk cId="0" sldId="290"/>
            <ac:spMk id="5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6" v="51144" actId="20577"/>
          <ac:spMkLst>
            <pc:docMk/>
            <pc:sldMk cId="0" sldId="290"/>
            <ac:spMk id="5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3" v="51101" actId="947"/>
          <ac:spMkLst>
            <pc:docMk/>
            <pc:sldMk cId="0" sldId="290"/>
            <ac:spMk id="5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9" v="51035" actId="947"/>
          <ac:spMkLst>
            <pc:docMk/>
            <pc:sldMk cId="0" sldId="290"/>
            <ac:spMk id="5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6" v="50972" actId="947"/>
          <ac:spMkLst>
            <pc:docMk/>
            <pc:sldMk cId="0" sldId="290"/>
            <ac:spMk id="53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2" v="50912" actId="947"/>
          <ac:spMkLst>
            <pc:docMk/>
            <pc:sldMk cId="0" sldId="290"/>
            <ac:spMk id="5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9" v="50869" actId="947"/>
          <ac:spMkLst>
            <pc:docMk/>
            <pc:sldMk cId="0" sldId="290"/>
            <ac:spMk id="5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6" v="50821" actId="947"/>
          <ac:spMkLst>
            <pc:docMk/>
            <pc:sldMk cId="0" sldId="290"/>
            <ac:spMk id="5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790" actId="947"/>
          <ac:spMkLst>
            <pc:docMk/>
            <pc:sldMk cId="0" sldId="290"/>
            <ac:spMk id="5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2" v="50754" actId="947"/>
          <ac:spMkLst>
            <pc:docMk/>
            <pc:sldMk cId="0" sldId="290"/>
            <ac:spMk id="5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0" v="50727" actId="947"/>
          <ac:spMkLst>
            <pc:docMk/>
            <pc:sldMk cId="0" sldId="290"/>
            <ac:spMk id="5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8" v="50699" actId="947"/>
          <ac:spMkLst>
            <pc:docMk/>
            <pc:sldMk cId="0" sldId="290"/>
            <ac:spMk id="5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7" v="50679" actId="947"/>
          <ac:spMkLst>
            <pc:docMk/>
            <pc:sldMk cId="0" sldId="290"/>
            <ac:spMk id="5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6" v="50659" actId="947"/>
          <ac:spMkLst>
            <pc:docMk/>
            <pc:sldMk cId="0" sldId="290"/>
            <ac:spMk id="5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4" v="50639" actId="947"/>
          <ac:spMkLst>
            <pc:docMk/>
            <pc:sldMk cId="0" sldId="290"/>
            <ac:spMk id="5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24" actId="947"/>
          <ac:spMkLst>
            <pc:docMk/>
            <pc:sldMk cId="0" sldId="290"/>
            <ac:spMk id="5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56" actId="947"/>
          <ac:spMkLst>
            <pc:docMk/>
            <pc:sldMk cId="0" sldId="290"/>
            <ac:spMk id="5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97" actId="947"/>
          <ac:spMkLst>
            <pc:docMk/>
            <pc:sldMk cId="0" sldId="290"/>
            <ac:spMk id="5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4" v="50941" actId="947"/>
          <ac:spMkLst>
            <pc:docMk/>
            <pc:sldMk cId="0" sldId="290"/>
            <ac:spMk id="5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3" v="51107" actId="947"/>
          <ac:spMkLst>
            <pc:docMk/>
            <pc:sldMk cId="0" sldId="290"/>
            <ac:spMk id="5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54" actId="947"/>
          <ac:spMkLst>
            <pc:docMk/>
            <pc:sldMk cId="0" sldId="290"/>
            <ac:spMk id="5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91" actId="947"/>
          <ac:spMkLst>
            <pc:docMk/>
            <pc:sldMk cId="0" sldId="290"/>
            <ac:spMk id="5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3" v="50937" actId="947"/>
          <ac:spMkLst>
            <pc:docMk/>
            <pc:sldMk cId="0" sldId="290"/>
            <ac:spMk id="5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13" actId="947"/>
          <ac:spMkLst>
            <pc:docMk/>
            <pc:sldMk cId="0" sldId="290"/>
            <ac:spMk id="5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50" actId="947"/>
          <ac:spMkLst>
            <pc:docMk/>
            <pc:sldMk cId="0" sldId="290"/>
            <ac:spMk id="5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99" actId="947"/>
          <ac:spMkLst>
            <pc:docMk/>
            <pc:sldMk cId="0" sldId="290"/>
            <ac:spMk id="54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4" v="50950" actId="947"/>
          <ac:spMkLst>
            <pc:docMk/>
            <pc:sldMk cId="0" sldId="290"/>
            <ac:spMk id="5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1" v="50898" actId="947"/>
          <ac:spMkLst>
            <pc:docMk/>
            <pc:sldMk cId="0" sldId="290"/>
            <ac:spMk id="5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8" v="50852" actId="947"/>
          <ac:spMkLst>
            <pc:docMk/>
            <pc:sldMk cId="0" sldId="290"/>
            <ac:spMk id="5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5" v="50812" actId="947"/>
          <ac:spMkLst>
            <pc:docMk/>
            <pc:sldMk cId="0" sldId="290"/>
            <ac:spMk id="5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3" v="50780" actId="947"/>
          <ac:spMkLst>
            <pc:docMk/>
            <pc:sldMk cId="0" sldId="290"/>
            <ac:spMk id="5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1" v="50745" actId="947"/>
          <ac:spMkLst>
            <pc:docMk/>
            <pc:sldMk cId="0" sldId="290"/>
            <ac:spMk id="5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9" v="50714" actId="947"/>
          <ac:spMkLst>
            <pc:docMk/>
            <pc:sldMk cId="0" sldId="290"/>
            <ac:spMk id="5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8" v="50691" actId="947"/>
          <ac:spMkLst>
            <pc:docMk/>
            <pc:sldMk cId="0" sldId="290"/>
            <ac:spMk id="5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6" v="50672" actId="947"/>
          <ac:spMkLst>
            <pc:docMk/>
            <pc:sldMk cId="0" sldId="290"/>
            <ac:spMk id="5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5" v="50652" actId="947"/>
          <ac:spMkLst>
            <pc:docMk/>
            <pc:sldMk cId="0" sldId="290"/>
            <ac:spMk id="5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4" v="50631" actId="947"/>
          <ac:spMkLst>
            <pc:docMk/>
            <pc:sldMk cId="0" sldId="290"/>
            <ac:spMk id="5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3" v="50620" actId="947"/>
          <ac:spMkLst>
            <pc:docMk/>
            <pc:sldMk cId="0" sldId="290"/>
            <ac:spMk id="5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3" v="50609" actId="947"/>
          <ac:spMkLst>
            <pc:docMk/>
            <pc:sldMk cId="0" sldId="290"/>
            <ac:spMk id="5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2" v="50597" actId="947"/>
          <ac:spMkLst>
            <pc:docMk/>
            <pc:sldMk cId="0" sldId="290"/>
            <ac:spMk id="5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1" v="50585" actId="947"/>
          <ac:spMkLst>
            <pc:docMk/>
            <pc:sldMk cId="0" sldId="290"/>
            <ac:spMk id="5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0" v="50574" actId="947"/>
          <ac:spMkLst>
            <pc:docMk/>
            <pc:sldMk cId="0" sldId="290"/>
            <ac:spMk id="5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0" v="50565" actId="947"/>
          <ac:spMkLst>
            <pc:docMk/>
            <pc:sldMk cId="0" sldId="290"/>
            <ac:spMk id="5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9" v="50557" actId="947"/>
          <ac:spMkLst>
            <pc:docMk/>
            <pc:sldMk cId="0" sldId="290"/>
            <ac:spMk id="5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9" v="50550" actId="947"/>
          <ac:spMkLst>
            <pc:docMk/>
            <pc:sldMk cId="0" sldId="290"/>
            <ac:spMk id="5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9" v="50546" actId="947"/>
          <ac:spMkLst>
            <pc:docMk/>
            <pc:sldMk cId="0" sldId="290"/>
            <ac:spMk id="5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8" v="50542" actId="947"/>
          <ac:spMkLst>
            <pc:docMk/>
            <pc:sldMk cId="0" sldId="290"/>
            <ac:spMk id="5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8" v="50538" actId="947"/>
          <ac:spMkLst>
            <pc:docMk/>
            <pc:sldMk cId="0" sldId="290"/>
            <ac:spMk id="5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8" v="50534" actId="947"/>
          <ac:spMkLst>
            <pc:docMk/>
            <pc:sldMk cId="0" sldId="290"/>
            <ac:spMk id="5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8" v="50530" actId="947"/>
          <ac:spMkLst>
            <pc:docMk/>
            <pc:sldMk cId="0" sldId="290"/>
            <ac:spMk id="54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7" v="50526" actId="947"/>
          <ac:spMkLst>
            <pc:docMk/>
            <pc:sldMk cId="0" sldId="290"/>
            <ac:spMk id="5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7" v="50522" actId="947"/>
          <ac:spMkLst>
            <pc:docMk/>
            <pc:sldMk cId="0" sldId="290"/>
            <ac:spMk id="5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7" v="50518" actId="947"/>
          <ac:spMkLst>
            <pc:docMk/>
            <pc:sldMk cId="0" sldId="290"/>
            <ac:spMk id="5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7" v="50514" actId="947"/>
          <ac:spMkLst>
            <pc:docMk/>
            <pc:sldMk cId="0" sldId="290"/>
            <ac:spMk id="5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6" v="50510" actId="947"/>
          <ac:spMkLst>
            <pc:docMk/>
            <pc:sldMk cId="0" sldId="290"/>
            <ac:spMk id="5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6" v="50506" actId="947"/>
          <ac:spMkLst>
            <pc:docMk/>
            <pc:sldMk cId="0" sldId="290"/>
            <ac:spMk id="5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6" v="50502" actId="947"/>
          <ac:spMkLst>
            <pc:docMk/>
            <pc:sldMk cId="0" sldId="290"/>
            <ac:spMk id="54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6" v="50498" actId="947"/>
          <ac:spMkLst>
            <pc:docMk/>
            <pc:sldMk cId="0" sldId="290"/>
            <ac:spMk id="5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5" v="50494" actId="947"/>
          <ac:spMkLst>
            <pc:docMk/>
            <pc:sldMk cId="0" sldId="290"/>
            <ac:spMk id="5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5" v="50490" actId="947"/>
          <ac:spMkLst>
            <pc:docMk/>
            <pc:sldMk cId="0" sldId="290"/>
            <ac:spMk id="54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5" v="50486" actId="947"/>
          <ac:spMkLst>
            <pc:docMk/>
            <pc:sldMk cId="0" sldId="290"/>
            <ac:spMk id="5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5" v="50482" actId="947"/>
          <ac:spMkLst>
            <pc:docMk/>
            <pc:sldMk cId="0" sldId="290"/>
            <ac:spMk id="5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4" v="50478" actId="947"/>
          <ac:spMkLst>
            <pc:docMk/>
            <pc:sldMk cId="0" sldId="290"/>
            <ac:spMk id="5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4" v="50474" actId="947"/>
          <ac:spMkLst>
            <pc:docMk/>
            <pc:sldMk cId="0" sldId="290"/>
            <ac:spMk id="5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4" v="50470" actId="947"/>
          <ac:spMkLst>
            <pc:docMk/>
            <pc:sldMk cId="0" sldId="290"/>
            <ac:spMk id="5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4" v="50466" actId="947"/>
          <ac:spMkLst>
            <pc:docMk/>
            <pc:sldMk cId="0" sldId="290"/>
            <ac:spMk id="5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3" v="50462" actId="947"/>
          <ac:spMkLst>
            <pc:docMk/>
            <pc:sldMk cId="0" sldId="290"/>
            <ac:spMk id="5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3" v="50458" actId="947"/>
          <ac:spMkLst>
            <pc:docMk/>
            <pc:sldMk cId="0" sldId="290"/>
            <ac:spMk id="5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3" v="50454" actId="947"/>
          <ac:spMkLst>
            <pc:docMk/>
            <pc:sldMk cId="0" sldId="290"/>
            <ac:spMk id="5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3" v="50450" actId="947"/>
          <ac:spMkLst>
            <pc:docMk/>
            <pc:sldMk cId="0" sldId="290"/>
            <ac:spMk id="5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2" v="50446" actId="947"/>
          <ac:spMkLst>
            <pc:docMk/>
            <pc:sldMk cId="0" sldId="290"/>
            <ac:spMk id="5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2" v="50442" actId="947"/>
          <ac:spMkLst>
            <pc:docMk/>
            <pc:sldMk cId="0" sldId="290"/>
            <ac:spMk id="5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3" v="51110" actId="947"/>
          <ac:spMkLst>
            <pc:docMk/>
            <pc:sldMk cId="0" sldId="290"/>
            <ac:spMk id="5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64" actId="947"/>
          <ac:spMkLst>
            <pc:docMk/>
            <pc:sldMk cId="0" sldId="290"/>
            <ac:spMk id="5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1008" actId="947"/>
          <ac:spMkLst>
            <pc:docMk/>
            <pc:sldMk cId="0" sldId="290"/>
            <ac:spMk id="5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4" v="50942" actId="947"/>
          <ac:spMkLst>
            <pc:docMk/>
            <pc:sldMk cId="0" sldId="290"/>
            <ac:spMk id="5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0" v="50892" actId="947"/>
          <ac:spMkLst>
            <pc:docMk/>
            <pc:sldMk cId="0" sldId="290"/>
            <ac:spMk id="5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7" v="50844" actId="947"/>
          <ac:spMkLst>
            <pc:docMk/>
            <pc:sldMk cId="0" sldId="290"/>
            <ac:spMk id="5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5" v="50808" actId="947"/>
          <ac:spMkLst>
            <pc:docMk/>
            <pc:sldMk cId="0" sldId="290"/>
            <ac:spMk id="5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3" v="50778" actId="947"/>
          <ac:spMkLst>
            <pc:docMk/>
            <pc:sldMk cId="0" sldId="290"/>
            <ac:spMk id="5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1" v="50740" actId="947"/>
          <ac:spMkLst>
            <pc:docMk/>
            <pc:sldMk cId="0" sldId="290"/>
            <ac:spMk id="5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9" v="50712" actId="947"/>
          <ac:spMkLst>
            <pc:docMk/>
            <pc:sldMk cId="0" sldId="290"/>
            <ac:spMk id="5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16" actId="947"/>
          <ac:spMkLst>
            <pc:docMk/>
            <pc:sldMk cId="0" sldId="290"/>
            <ac:spMk id="5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0" v="51059" actId="947"/>
          <ac:spMkLst>
            <pc:docMk/>
            <pc:sldMk cId="0" sldId="290"/>
            <ac:spMk id="5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1001" actId="947"/>
          <ac:spMkLst>
            <pc:docMk/>
            <pc:sldMk cId="0" sldId="290"/>
            <ac:spMk id="5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3" v="50938" actId="947"/>
          <ac:spMkLst>
            <pc:docMk/>
            <pc:sldMk cId="0" sldId="290"/>
            <ac:spMk id="5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8" v="50853" actId="947"/>
          <ac:spMkLst>
            <pc:docMk/>
            <pc:sldMk cId="0" sldId="290"/>
            <ac:spMk id="5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4" v="51128" actId="947"/>
          <ac:spMkLst>
            <pc:docMk/>
            <pc:sldMk cId="0" sldId="290"/>
            <ac:spMk id="5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1" v="51066" actId="947"/>
          <ac:spMkLst>
            <pc:docMk/>
            <pc:sldMk cId="0" sldId="290"/>
            <ac:spMk id="5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7" v="50988" actId="947"/>
          <ac:spMkLst>
            <pc:docMk/>
            <pc:sldMk cId="0" sldId="290"/>
            <ac:spMk id="5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4" v="50945" actId="947"/>
          <ac:spMkLst>
            <pc:docMk/>
            <pc:sldMk cId="0" sldId="290"/>
            <ac:spMk id="5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0" v="50887" actId="947"/>
          <ac:spMkLst>
            <pc:docMk/>
            <pc:sldMk cId="0" sldId="290"/>
            <ac:spMk id="5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7" v="50834" actId="947"/>
          <ac:spMkLst>
            <pc:docMk/>
            <pc:sldMk cId="0" sldId="290"/>
            <ac:spMk id="5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4" v="50792" actId="947"/>
          <ac:spMkLst>
            <pc:docMk/>
            <pc:sldMk cId="0" sldId="290"/>
            <ac:spMk id="5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2" v="50759" actId="947"/>
          <ac:spMkLst>
            <pc:docMk/>
            <pc:sldMk cId="0" sldId="290"/>
            <ac:spMk id="5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63" v="51104" actId="947"/>
          <ac:spMkLst>
            <pc:docMk/>
            <pc:sldMk cId="0" sldId="290"/>
            <ac:spMk id="5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8" v="51028" actId="947"/>
          <ac:spMkLst>
            <pc:docMk/>
            <pc:sldMk cId="0" sldId="290"/>
            <ac:spMk id="5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6" v="50971" actId="947"/>
          <ac:spMkLst>
            <pc:docMk/>
            <pc:sldMk cId="0" sldId="290"/>
            <ac:spMk id="5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51" v="50909" actId="947"/>
          <ac:spMkLst>
            <pc:docMk/>
            <pc:sldMk cId="0" sldId="290"/>
            <ac:spMk id="5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9" v="50872" actId="947"/>
          <ac:spMkLst>
            <pc:docMk/>
            <pc:sldMk cId="0" sldId="290"/>
            <ac:spMk id="5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6" v="50832" actId="947"/>
          <ac:spMkLst>
            <pc:docMk/>
            <pc:sldMk cId="0" sldId="290"/>
            <ac:spMk id="5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3" v="50782" actId="947"/>
          <ac:spMkLst>
            <pc:docMk/>
            <pc:sldMk cId="0" sldId="290"/>
            <ac:spMk id="5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41" v="50746" actId="947"/>
          <ac:spMkLst>
            <pc:docMk/>
            <pc:sldMk cId="0" sldId="290"/>
            <ac:spMk id="5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9" v="50710" actId="947"/>
          <ac:spMkLst>
            <pc:docMk/>
            <pc:sldMk cId="0" sldId="290"/>
            <ac:spMk id="5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7" v="50684" actId="947"/>
          <ac:spMkLst>
            <pc:docMk/>
            <pc:sldMk cId="0" sldId="290"/>
            <ac:spMk id="5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6" v="50663" actId="947"/>
          <ac:spMkLst>
            <pc:docMk/>
            <pc:sldMk cId="0" sldId="290"/>
            <ac:spMk id="5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35" v="50643" actId="947"/>
          <ac:spMkLst>
            <pc:docMk/>
            <pc:sldMk cId="0" sldId="290"/>
            <ac:spMk id="5548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322" v="50438" actId="947"/>
        <pc:sldMkLst>
          <pc:docMk/>
          <pc:sldMk cId="0" sldId="291"/>
        </pc:sldMkLst>
        <pc:spChg chg="mod">
          <ac:chgData name="Cao Tianyue" userId="002e49554a3b1526" providerId="LiveId" clId="{AB94867C-7F1F-4F52-A7CC-1BBF41B9F577}" dt="2020-11-20T02:42:51.322" v="50438" actId="947"/>
          <ac:spMkLst>
            <pc:docMk/>
            <pc:sldMk cId="0" sldId="291"/>
            <ac:spMk id="5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2" v="50434" actId="947"/>
          <ac:spMkLst>
            <pc:docMk/>
            <pc:sldMk cId="0" sldId="291"/>
            <ac:spMk id="5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1" v="50430" actId="947"/>
          <ac:spMkLst>
            <pc:docMk/>
            <pc:sldMk cId="0" sldId="291"/>
            <ac:spMk id="5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1" v="50426" actId="947"/>
          <ac:spMkLst>
            <pc:docMk/>
            <pc:sldMk cId="0" sldId="291"/>
            <ac:spMk id="5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1" v="50422" actId="947"/>
          <ac:spMkLst>
            <pc:docMk/>
            <pc:sldMk cId="0" sldId="291"/>
            <ac:spMk id="5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1" v="50418" actId="947"/>
          <ac:spMkLst>
            <pc:docMk/>
            <pc:sldMk cId="0" sldId="291"/>
            <ac:spMk id="5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0" v="50414" actId="947"/>
          <ac:spMkLst>
            <pc:docMk/>
            <pc:sldMk cId="0" sldId="291"/>
            <ac:spMk id="5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0" v="50410" actId="947"/>
          <ac:spMkLst>
            <pc:docMk/>
            <pc:sldMk cId="0" sldId="291"/>
            <ac:spMk id="5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0" v="50406" actId="947"/>
          <ac:spMkLst>
            <pc:docMk/>
            <pc:sldMk cId="0" sldId="291"/>
            <ac:spMk id="5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20" v="50402" actId="947"/>
          <ac:spMkLst>
            <pc:docMk/>
            <pc:sldMk cId="0" sldId="291"/>
            <ac:spMk id="5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98" actId="947"/>
          <ac:spMkLst>
            <pc:docMk/>
            <pc:sldMk cId="0" sldId="291"/>
            <ac:spMk id="5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94" actId="947"/>
          <ac:spMkLst>
            <pc:docMk/>
            <pc:sldMk cId="0" sldId="291"/>
            <ac:spMk id="5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5" v="50333" actId="947"/>
          <ac:spMkLst>
            <pc:docMk/>
            <pc:sldMk cId="0" sldId="291"/>
            <ac:spMk id="5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5" actId="947"/>
          <ac:spMkLst>
            <pc:docMk/>
            <pc:sldMk cId="0" sldId="291"/>
            <ac:spMk id="5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8" v="50222" actId="947"/>
          <ac:spMkLst>
            <pc:docMk/>
            <pc:sldMk cId="0" sldId="291"/>
            <ac:spMk id="5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4" v="50160" actId="947"/>
          <ac:spMkLst>
            <pc:docMk/>
            <pc:sldMk cId="0" sldId="291"/>
            <ac:spMk id="5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0" v="50105" actId="947"/>
          <ac:spMkLst>
            <pc:docMk/>
            <pc:sldMk cId="0" sldId="291"/>
            <ac:spMk id="5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7" v="50055" actId="947"/>
          <ac:spMkLst>
            <pc:docMk/>
            <pc:sldMk cId="0" sldId="291"/>
            <ac:spMk id="5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4" v="49999" actId="947"/>
          <ac:spMkLst>
            <pc:docMk/>
            <pc:sldMk cId="0" sldId="291"/>
            <ac:spMk id="5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0" v="49948" actId="947"/>
          <ac:spMkLst>
            <pc:docMk/>
            <pc:sldMk cId="0" sldId="291"/>
            <ac:spMk id="5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64" actId="947"/>
          <ac:spMkLst>
            <pc:docMk/>
            <pc:sldMk cId="0" sldId="291"/>
            <ac:spMk id="5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86" actId="947"/>
          <ac:spMkLst>
            <pc:docMk/>
            <pc:sldMk cId="0" sldId="291"/>
            <ac:spMk id="5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9" v="50234" actId="947"/>
          <ac:spMkLst>
            <pc:docMk/>
            <pc:sldMk cId="0" sldId="291"/>
            <ac:spMk id="5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5" v="50172" actId="947"/>
          <ac:spMkLst>
            <pc:docMk/>
            <pc:sldMk cId="0" sldId="291"/>
            <ac:spMk id="5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1" v="50111" actId="947"/>
          <ac:spMkLst>
            <pc:docMk/>
            <pc:sldMk cId="0" sldId="291"/>
            <ac:spMk id="5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8" v="50058" actId="947"/>
          <ac:spMkLst>
            <pc:docMk/>
            <pc:sldMk cId="0" sldId="291"/>
            <ac:spMk id="5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43" actId="947"/>
          <ac:spMkLst>
            <pc:docMk/>
            <pc:sldMk cId="0" sldId="291"/>
            <ac:spMk id="5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61" actId="947"/>
          <ac:spMkLst>
            <pc:docMk/>
            <pc:sldMk cId="0" sldId="291"/>
            <ac:spMk id="5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36" actId="947"/>
          <ac:spMkLst>
            <pc:docMk/>
            <pc:sldMk cId="0" sldId="291"/>
            <ac:spMk id="5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65" actId="947"/>
          <ac:spMkLst>
            <pc:docMk/>
            <pc:sldMk cId="0" sldId="291"/>
            <ac:spMk id="5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3" v="50293" actId="947"/>
          <ac:spMkLst>
            <pc:docMk/>
            <pc:sldMk cId="0" sldId="291"/>
            <ac:spMk id="5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8" v="50223" actId="947"/>
          <ac:spMkLst>
            <pc:docMk/>
            <pc:sldMk cId="0" sldId="291"/>
            <ac:spMk id="5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4" v="50166" actId="947"/>
          <ac:spMkLst>
            <pc:docMk/>
            <pc:sldMk cId="0" sldId="291"/>
            <ac:spMk id="5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1" v="50116" actId="947"/>
          <ac:spMkLst>
            <pc:docMk/>
            <pc:sldMk cId="0" sldId="291"/>
            <ac:spMk id="5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8" v="50067" actId="947"/>
          <ac:spMkLst>
            <pc:docMk/>
            <pc:sldMk cId="0" sldId="291"/>
            <ac:spMk id="5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4" v="50006" actId="947"/>
          <ac:spMkLst>
            <pc:docMk/>
            <pc:sldMk cId="0" sldId="291"/>
            <ac:spMk id="5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1" v="49952" actId="947"/>
          <ac:spMkLst>
            <pc:docMk/>
            <pc:sldMk cId="0" sldId="291"/>
            <ac:spMk id="55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8" v="49911" actId="947"/>
          <ac:spMkLst>
            <pc:docMk/>
            <pc:sldMk cId="0" sldId="291"/>
            <ac:spMk id="5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6" v="49872" actId="947"/>
          <ac:spMkLst>
            <pc:docMk/>
            <pc:sldMk cId="0" sldId="291"/>
            <ac:spMk id="5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3" v="49835" actId="947"/>
          <ac:spMkLst>
            <pc:docMk/>
            <pc:sldMk cId="0" sldId="291"/>
            <ac:spMk id="5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1" v="49803" actId="947"/>
          <ac:spMkLst>
            <pc:docMk/>
            <pc:sldMk cId="0" sldId="291"/>
            <ac:spMk id="5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9" v="49770" actId="947"/>
          <ac:spMkLst>
            <pc:docMk/>
            <pc:sldMk cId="0" sldId="291"/>
            <ac:spMk id="5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8" v="49744" actId="947"/>
          <ac:spMkLst>
            <pc:docMk/>
            <pc:sldMk cId="0" sldId="291"/>
            <ac:spMk id="5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6" v="49720" actId="947"/>
          <ac:spMkLst>
            <pc:docMk/>
            <pc:sldMk cId="0" sldId="291"/>
            <ac:spMk id="5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5" v="49698" actId="947"/>
          <ac:spMkLst>
            <pc:docMk/>
            <pc:sldMk cId="0" sldId="291"/>
            <ac:spMk id="5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3" v="49677" actId="947"/>
          <ac:spMkLst>
            <pc:docMk/>
            <pc:sldMk cId="0" sldId="291"/>
            <ac:spMk id="5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2" v="49658" actId="947"/>
          <ac:spMkLst>
            <pc:docMk/>
            <pc:sldMk cId="0" sldId="291"/>
            <ac:spMk id="5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1" v="49638" actId="947"/>
          <ac:spMkLst>
            <pc:docMk/>
            <pc:sldMk cId="0" sldId="291"/>
            <ac:spMk id="5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0" v="49617" actId="947"/>
          <ac:spMkLst>
            <pc:docMk/>
            <pc:sldMk cId="0" sldId="291"/>
            <ac:spMk id="5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8" v="49597" actId="947"/>
          <ac:spMkLst>
            <pc:docMk/>
            <pc:sldMk cId="0" sldId="291"/>
            <ac:spMk id="5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7" v="49577" actId="947"/>
          <ac:spMkLst>
            <pc:docMk/>
            <pc:sldMk cId="0" sldId="291"/>
            <ac:spMk id="5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6" v="49557" actId="947"/>
          <ac:spMkLst>
            <pc:docMk/>
            <pc:sldMk cId="0" sldId="291"/>
            <ac:spMk id="5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4" v="49537" actId="947"/>
          <ac:spMkLst>
            <pc:docMk/>
            <pc:sldMk cId="0" sldId="291"/>
            <ac:spMk id="5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3" v="49518" actId="947"/>
          <ac:spMkLst>
            <pc:docMk/>
            <pc:sldMk cId="0" sldId="291"/>
            <ac:spMk id="5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2" v="49502" actId="947"/>
          <ac:spMkLst>
            <pc:docMk/>
            <pc:sldMk cId="0" sldId="291"/>
            <ac:spMk id="5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1" v="49486" actId="947"/>
          <ac:spMkLst>
            <pc:docMk/>
            <pc:sldMk cId="0" sldId="291"/>
            <ac:spMk id="5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0" v="49470" actId="947"/>
          <ac:spMkLst>
            <pc:docMk/>
            <pc:sldMk cId="0" sldId="291"/>
            <ac:spMk id="5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9" v="49455" actId="947"/>
          <ac:spMkLst>
            <pc:docMk/>
            <pc:sldMk cId="0" sldId="291"/>
            <ac:spMk id="5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8" v="49439" actId="947"/>
          <ac:spMkLst>
            <pc:docMk/>
            <pc:sldMk cId="0" sldId="291"/>
            <ac:spMk id="5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7" v="49424" actId="947"/>
          <ac:spMkLst>
            <pc:docMk/>
            <pc:sldMk cId="0" sldId="291"/>
            <ac:spMk id="5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6" v="49409" actId="947"/>
          <ac:spMkLst>
            <pc:docMk/>
            <pc:sldMk cId="0" sldId="291"/>
            <ac:spMk id="5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5" v="49393" actId="947"/>
          <ac:spMkLst>
            <pc:docMk/>
            <pc:sldMk cId="0" sldId="291"/>
            <ac:spMk id="5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4" v="49381" actId="947"/>
          <ac:spMkLst>
            <pc:docMk/>
            <pc:sldMk cId="0" sldId="291"/>
            <ac:spMk id="5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3" v="49368" actId="947"/>
          <ac:spMkLst>
            <pc:docMk/>
            <pc:sldMk cId="0" sldId="291"/>
            <ac:spMk id="5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2" v="49355" actId="947"/>
          <ac:spMkLst>
            <pc:docMk/>
            <pc:sldMk cId="0" sldId="291"/>
            <ac:spMk id="5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1" v="49342" actId="947"/>
          <ac:spMkLst>
            <pc:docMk/>
            <pc:sldMk cId="0" sldId="291"/>
            <ac:spMk id="5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0" v="49330" actId="947"/>
          <ac:spMkLst>
            <pc:docMk/>
            <pc:sldMk cId="0" sldId="291"/>
            <ac:spMk id="5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0" v="49318" actId="947"/>
          <ac:spMkLst>
            <pc:docMk/>
            <pc:sldMk cId="0" sldId="291"/>
            <ac:spMk id="5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9" v="49306" actId="947"/>
          <ac:spMkLst>
            <pc:docMk/>
            <pc:sldMk cId="0" sldId="291"/>
            <ac:spMk id="5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8" v="49294" actId="947"/>
          <ac:spMkLst>
            <pc:docMk/>
            <pc:sldMk cId="0" sldId="291"/>
            <ac:spMk id="5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7" v="49282" actId="947"/>
          <ac:spMkLst>
            <pc:docMk/>
            <pc:sldMk cId="0" sldId="291"/>
            <ac:spMk id="5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6" v="49270" actId="947"/>
          <ac:spMkLst>
            <pc:docMk/>
            <pc:sldMk cId="0" sldId="291"/>
            <ac:spMk id="5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6" v="49258" actId="947"/>
          <ac:spMkLst>
            <pc:docMk/>
            <pc:sldMk cId="0" sldId="291"/>
            <ac:spMk id="5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5" v="49246" actId="947"/>
          <ac:spMkLst>
            <pc:docMk/>
            <pc:sldMk cId="0" sldId="291"/>
            <ac:spMk id="5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4" v="49234" actId="947"/>
          <ac:spMkLst>
            <pc:docMk/>
            <pc:sldMk cId="0" sldId="291"/>
            <ac:spMk id="5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3" v="49222" actId="947"/>
          <ac:spMkLst>
            <pc:docMk/>
            <pc:sldMk cId="0" sldId="291"/>
            <ac:spMk id="5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2" v="49210" actId="947"/>
          <ac:spMkLst>
            <pc:docMk/>
            <pc:sldMk cId="0" sldId="291"/>
            <ac:spMk id="5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2" v="49198" actId="947"/>
          <ac:spMkLst>
            <pc:docMk/>
            <pc:sldMk cId="0" sldId="291"/>
            <ac:spMk id="5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1" v="49186" actId="947"/>
          <ac:spMkLst>
            <pc:docMk/>
            <pc:sldMk cId="0" sldId="291"/>
            <ac:spMk id="5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0" v="49174" actId="947"/>
          <ac:spMkLst>
            <pc:docMk/>
            <pc:sldMk cId="0" sldId="291"/>
            <ac:spMk id="5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9" v="49162" actId="947"/>
          <ac:spMkLst>
            <pc:docMk/>
            <pc:sldMk cId="0" sldId="291"/>
            <ac:spMk id="5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8" v="49150" actId="947"/>
          <ac:spMkLst>
            <pc:docMk/>
            <pc:sldMk cId="0" sldId="291"/>
            <ac:spMk id="5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8" v="49138" actId="947"/>
          <ac:spMkLst>
            <pc:docMk/>
            <pc:sldMk cId="0" sldId="291"/>
            <ac:spMk id="5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7" v="49126" actId="947"/>
          <ac:spMkLst>
            <pc:docMk/>
            <pc:sldMk cId="0" sldId="291"/>
            <ac:spMk id="5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6" v="49114" actId="947"/>
          <ac:spMkLst>
            <pc:docMk/>
            <pc:sldMk cId="0" sldId="291"/>
            <ac:spMk id="5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5" v="49102" actId="947"/>
          <ac:spMkLst>
            <pc:docMk/>
            <pc:sldMk cId="0" sldId="291"/>
            <ac:spMk id="5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5" v="49090" actId="947"/>
          <ac:spMkLst>
            <pc:docMk/>
            <pc:sldMk cId="0" sldId="291"/>
            <ac:spMk id="5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4" v="49078" actId="947"/>
          <ac:spMkLst>
            <pc:docMk/>
            <pc:sldMk cId="0" sldId="291"/>
            <ac:spMk id="5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3" v="49066" actId="947"/>
          <ac:spMkLst>
            <pc:docMk/>
            <pc:sldMk cId="0" sldId="291"/>
            <ac:spMk id="5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3" v="49058" actId="947"/>
          <ac:spMkLst>
            <pc:docMk/>
            <pc:sldMk cId="0" sldId="291"/>
            <ac:spMk id="5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2" v="49050" actId="947"/>
          <ac:spMkLst>
            <pc:docMk/>
            <pc:sldMk cId="0" sldId="291"/>
            <ac:spMk id="5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1" v="49042" actId="947"/>
          <ac:spMkLst>
            <pc:docMk/>
            <pc:sldMk cId="0" sldId="291"/>
            <ac:spMk id="5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1" v="49034" actId="947"/>
          <ac:spMkLst>
            <pc:docMk/>
            <pc:sldMk cId="0" sldId="291"/>
            <ac:spMk id="5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0" v="49026" actId="947"/>
          <ac:spMkLst>
            <pc:docMk/>
            <pc:sldMk cId="0" sldId="291"/>
            <ac:spMk id="5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0" v="49018" actId="947"/>
          <ac:spMkLst>
            <pc:docMk/>
            <pc:sldMk cId="0" sldId="291"/>
            <ac:spMk id="5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9" v="49010" actId="947"/>
          <ac:spMkLst>
            <pc:docMk/>
            <pc:sldMk cId="0" sldId="291"/>
            <ac:spMk id="5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8" v="49002" actId="947"/>
          <ac:spMkLst>
            <pc:docMk/>
            <pc:sldMk cId="0" sldId="291"/>
            <ac:spMk id="5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8" v="48994" actId="947"/>
          <ac:spMkLst>
            <pc:docMk/>
            <pc:sldMk cId="0" sldId="291"/>
            <ac:spMk id="5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7" v="48986" actId="947"/>
          <ac:spMkLst>
            <pc:docMk/>
            <pc:sldMk cId="0" sldId="291"/>
            <ac:spMk id="5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7" v="48978" actId="947"/>
          <ac:spMkLst>
            <pc:docMk/>
            <pc:sldMk cId="0" sldId="291"/>
            <ac:spMk id="5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6" v="48970" actId="947"/>
          <ac:spMkLst>
            <pc:docMk/>
            <pc:sldMk cId="0" sldId="291"/>
            <ac:spMk id="5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6" v="48962" actId="947"/>
          <ac:spMkLst>
            <pc:docMk/>
            <pc:sldMk cId="0" sldId="291"/>
            <ac:spMk id="5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5" v="48954" actId="947"/>
          <ac:spMkLst>
            <pc:docMk/>
            <pc:sldMk cId="0" sldId="291"/>
            <ac:spMk id="5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5" v="48946" actId="947"/>
          <ac:spMkLst>
            <pc:docMk/>
            <pc:sldMk cId="0" sldId="291"/>
            <ac:spMk id="5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4" v="48938" actId="947"/>
          <ac:spMkLst>
            <pc:docMk/>
            <pc:sldMk cId="0" sldId="291"/>
            <ac:spMk id="5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4" v="48930" actId="947"/>
          <ac:spMkLst>
            <pc:docMk/>
            <pc:sldMk cId="0" sldId="291"/>
            <ac:spMk id="5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3" v="48922" actId="947"/>
          <ac:spMkLst>
            <pc:docMk/>
            <pc:sldMk cId="0" sldId="291"/>
            <ac:spMk id="5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3" v="48914" actId="947"/>
          <ac:spMkLst>
            <pc:docMk/>
            <pc:sldMk cId="0" sldId="291"/>
            <ac:spMk id="5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2" v="48906" actId="947"/>
          <ac:spMkLst>
            <pc:docMk/>
            <pc:sldMk cId="0" sldId="291"/>
            <ac:spMk id="5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2" v="48898" actId="947"/>
          <ac:spMkLst>
            <pc:docMk/>
            <pc:sldMk cId="0" sldId="291"/>
            <ac:spMk id="5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1" v="48890" actId="947"/>
          <ac:spMkLst>
            <pc:docMk/>
            <pc:sldMk cId="0" sldId="291"/>
            <ac:spMk id="5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0" v="48882" actId="947"/>
          <ac:spMkLst>
            <pc:docMk/>
            <pc:sldMk cId="0" sldId="291"/>
            <ac:spMk id="5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0" v="48874" actId="947"/>
          <ac:spMkLst>
            <pc:docMk/>
            <pc:sldMk cId="0" sldId="291"/>
            <ac:spMk id="5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9" v="48866" actId="947"/>
          <ac:spMkLst>
            <pc:docMk/>
            <pc:sldMk cId="0" sldId="291"/>
            <ac:spMk id="5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9" v="48858" actId="947"/>
          <ac:spMkLst>
            <pc:docMk/>
            <pc:sldMk cId="0" sldId="291"/>
            <ac:spMk id="5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8" v="48850" actId="947"/>
          <ac:spMkLst>
            <pc:docMk/>
            <pc:sldMk cId="0" sldId="291"/>
            <ac:spMk id="5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8" v="48842" actId="947"/>
          <ac:spMkLst>
            <pc:docMk/>
            <pc:sldMk cId="0" sldId="291"/>
            <ac:spMk id="5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7" v="48834" actId="947"/>
          <ac:spMkLst>
            <pc:docMk/>
            <pc:sldMk cId="0" sldId="291"/>
            <ac:spMk id="5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6" v="48826" actId="947"/>
          <ac:spMkLst>
            <pc:docMk/>
            <pc:sldMk cId="0" sldId="291"/>
            <ac:spMk id="5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6" v="48818" actId="947"/>
          <ac:spMkLst>
            <pc:docMk/>
            <pc:sldMk cId="0" sldId="291"/>
            <ac:spMk id="5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5" v="48810" actId="947"/>
          <ac:spMkLst>
            <pc:docMk/>
            <pc:sldMk cId="0" sldId="291"/>
            <ac:spMk id="5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5" v="48802" actId="947"/>
          <ac:spMkLst>
            <pc:docMk/>
            <pc:sldMk cId="0" sldId="291"/>
            <ac:spMk id="5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4" v="48794" actId="947"/>
          <ac:spMkLst>
            <pc:docMk/>
            <pc:sldMk cId="0" sldId="291"/>
            <ac:spMk id="5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4" v="48786" actId="947"/>
          <ac:spMkLst>
            <pc:docMk/>
            <pc:sldMk cId="0" sldId="291"/>
            <ac:spMk id="5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3" v="48778" actId="947"/>
          <ac:spMkLst>
            <pc:docMk/>
            <pc:sldMk cId="0" sldId="291"/>
            <ac:spMk id="5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3" v="48770" actId="947"/>
          <ac:spMkLst>
            <pc:docMk/>
            <pc:sldMk cId="0" sldId="291"/>
            <ac:spMk id="5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2" v="48762" actId="947"/>
          <ac:spMkLst>
            <pc:docMk/>
            <pc:sldMk cId="0" sldId="291"/>
            <ac:spMk id="5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2" v="48754" actId="947"/>
          <ac:spMkLst>
            <pc:docMk/>
            <pc:sldMk cId="0" sldId="291"/>
            <ac:spMk id="5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1" v="48746" actId="947"/>
          <ac:spMkLst>
            <pc:docMk/>
            <pc:sldMk cId="0" sldId="291"/>
            <ac:spMk id="5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1" v="48738" actId="947"/>
          <ac:spMkLst>
            <pc:docMk/>
            <pc:sldMk cId="0" sldId="291"/>
            <ac:spMk id="5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0" v="48730" actId="947"/>
          <ac:spMkLst>
            <pc:docMk/>
            <pc:sldMk cId="0" sldId="291"/>
            <ac:spMk id="5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0" v="48722" actId="947"/>
          <ac:spMkLst>
            <pc:docMk/>
            <pc:sldMk cId="0" sldId="291"/>
            <ac:spMk id="5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9" v="48714" actId="947"/>
          <ac:spMkLst>
            <pc:docMk/>
            <pc:sldMk cId="0" sldId="291"/>
            <ac:spMk id="5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9" v="48706" actId="947"/>
          <ac:spMkLst>
            <pc:docMk/>
            <pc:sldMk cId="0" sldId="291"/>
            <ac:spMk id="5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8" v="48698" actId="947"/>
          <ac:spMkLst>
            <pc:docMk/>
            <pc:sldMk cId="0" sldId="291"/>
            <ac:spMk id="5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7" v="48690" actId="947"/>
          <ac:spMkLst>
            <pc:docMk/>
            <pc:sldMk cId="0" sldId="291"/>
            <ac:spMk id="5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7" v="48682" actId="947"/>
          <ac:spMkLst>
            <pc:docMk/>
            <pc:sldMk cId="0" sldId="291"/>
            <ac:spMk id="5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6" v="48674" actId="947"/>
          <ac:spMkLst>
            <pc:docMk/>
            <pc:sldMk cId="0" sldId="291"/>
            <ac:spMk id="5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6" v="48666" actId="947"/>
          <ac:spMkLst>
            <pc:docMk/>
            <pc:sldMk cId="0" sldId="291"/>
            <ac:spMk id="5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5" v="48658" actId="947"/>
          <ac:spMkLst>
            <pc:docMk/>
            <pc:sldMk cId="0" sldId="291"/>
            <ac:spMk id="5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5" v="48650" actId="947"/>
          <ac:spMkLst>
            <pc:docMk/>
            <pc:sldMk cId="0" sldId="291"/>
            <ac:spMk id="5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4" v="48642" actId="947"/>
          <ac:spMkLst>
            <pc:docMk/>
            <pc:sldMk cId="0" sldId="291"/>
            <ac:spMk id="5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4" v="48634" actId="947"/>
          <ac:spMkLst>
            <pc:docMk/>
            <pc:sldMk cId="0" sldId="291"/>
            <ac:spMk id="5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3" v="48626" actId="947"/>
          <ac:spMkLst>
            <pc:docMk/>
            <pc:sldMk cId="0" sldId="291"/>
            <ac:spMk id="5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3" v="48618" actId="947"/>
          <ac:spMkLst>
            <pc:docMk/>
            <pc:sldMk cId="0" sldId="291"/>
            <ac:spMk id="5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7" v="50356" actId="947"/>
          <ac:spMkLst>
            <pc:docMk/>
            <pc:sldMk cId="0" sldId="291"/>
            <ac:spMk id="5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4" actId="947"/>
          <ac:spMkLst>
            <pc:docMk/>
            <pc:sldMk cId="0" sldId="291"/>
            <ac:spMk id="5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8" v="50207" actId="947"/>
          <ac:spMkLst>
            <pc:docMk/>
            <pc:sldMk cId="0" sldId="291"/>
            <ac:spMk id="5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41" actId="947"/>
          <ac:spMkLst>
            <pc:docMk/>
            <pc:sldMk cId="0" sldId="291"/>
            <ac:spMk id="5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0" v="50094" actId="947"/>
          <ac:spMkLst>
            <pc:docMk/>
            <pc:sldMk cId="0" sldId="291"/>
            <ac:spMk id="5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6" v="50035" actId="947"/>
          <ac:spMkLst>
            <pc:docMk/>
            <pc:sldMk cId="0" sldId="291"/>
            <ac:spMk id="5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3" v="49985" actId="947"/>
          <ac:spMkLst>
            <pc:docMk/>
            <pc:sldMk cId="0" sldId="291"/>
            <ac:spMk id="5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41" actId="947"/>
          <ac:spMkLst>
            <pc:docMk/>
            <pc:sldMk cId="0" sldId="291"/>
            <ac:spMk id="5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1" v="50263" actId="947"/>
          <ac:spMkLst>
            <pc:docMk/>
            <pc:sldMk cId="0" sldId="291"/>
            <ac:spMk id="5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7" v="50202" actId="947"/>
          <ac:spMkLst>
            <pc:docMk/>
            <pc:sldMk cId="0" sldId="291"/>
            <ac:spMk id="5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46" actId="947"/>
          <ac:spMkLst>
            <pc:docMk/>
            <pc:sldMk cId="0" sldId="291"/>
            <ac:spMk id="5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0" v="50096" actId="947"/>
          <ac:spMkLst>
            <pc:docMk/>
            <pc:sldMk cId="0" sldId="291"/>
            <ac:spMk id="5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6" v="50034" actId="947"/>
          <ac:spMkLst>
            <pc:docMk/>
            <pc:sldMk cId="0" sldId="291"/>
            <ac:spMk id="5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3" v="49984" actId="947"/>
          <ac:spMkLst>
            <pc:docMk/>
            <pc:sldMk cId="0" sldId="291"/>
            <ac:spMk id="5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44" actId="947"/>
          <ac:spMkLst>
            <pc:docMk/>
            <pc:sldMk cId="0" sldId="291"/>
            <ac:spMk id="5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1" actId="947"/>
          <ac:spMkLst>
            <pc:docMk/>
            <pc:sldMk cId="0" sldId="291"/>
            <ac:spMk id="5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7" v="50203" actId="947"/>
          <ac:spMkLst>
            <pc:docMk/>
            <pc:sldMk cId="0" sldId="291"/>
            <ac:spMk id="5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47" actId="947"/>
          <ac:spMkLst>
            <pc:docMk/>
            <pc:sldMk cId="0" sldId="291"/>
            <ac:spMk id="5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81" actId="947"/>
          <ac:spMkLst>
            <pc:docMk/>
            <pc:sldMk cId="0" sldId="291"/>
            <ac:spMk id="5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6" v="50026" actId="947"/>
          <ac:spMkLst>
            <pc:docMk/>
            <pc:sldMk cId="0" sldId="291"/>
            <ac:spMk id="5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70" actId="947"/>
          <ac:spMkLst>
            <pc:docMk/>
            <pc:sldMk cId="0" sldId="291"/>
            <ac:spMk id="5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9" v="49927" actId="947"/>
          <ac:spMkLst>
            <pc:docMk/>
            <pc:sldMk cId="0" sldId="291"/>
            <ac:spMk id="5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7" v="49893" actId="947"/>
          <ac:spMkLst>
            <pc:docMk/>
            <pc:sldMk cId="0" sldId="291"/>
            <ac:spMk id="5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4" v="49852" actId="947"/>
          <ac:spMkLst>
            <pc:docMk/>
            <pc:sldMk cId="0" sldId="291"/>
            <ac:spMk id="5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2" v="49819" actId="947"/>
          <ac:spMkLst>
            <pc:docMk/>
            <pc:sldMk cId="0" sldId="291"/>
            <ac:spMk id="5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0" v="49784" actId="947"/>
          <ac:spMkLst>
            <pc:docMk/>
            <pc:sldMk cId="0" sldId="291"/>
            <ac:spMk id="5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81" actId="947"/>
          <ac:spMkLst>
            <pc:docMk/>
            <pc:sldMk cId="0" sldId="291"/>
            <ac:spMk id="5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3" v="50301" actId="947"/>
          <ac:spMkLst>
            <pc:docMk/>
            <pc:sldMk cId="0" sldId="291"/>
            <ac:spMk id="5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9" v="50232" actId="947"/>
          <ac:spMkLst>
            <pc:docMk/>
            <pc:sldMk cId="0" sldId="291"/>
            <ac:spMk id="5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5" v="50175" actId="947"/>
          <ac:spMkLst>
            <pc:docMk/>
            <pc:sldMk cId="0" sldId="291"/>
            <ac:spMk id="5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1" v="50117" actId="947"/>
          <ac:spMkLst>
            <pc:docMk/>
            <pc:sldMk cId="0" sldId="291"/>
            <ac:spMk id="5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7" v="50057" actId="947"/>
          <ac:spMkLst>
            <pc:docMk/>
            <pc:sldMk cId="0" sldId="291"/>
            <ac:spMk id="5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4" v="50008" actId="947"/>
          <ac:spMkLst>
            <pc:docMk/>
            <pc:sldMk cId="0" sldId="291"/>
            <ac:spMk id="5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1" v="49954" actId="947"/>
          <ac:spMkLst>
            <pc:docMk/>
            <pc:sldMk cId="0" sldId="291"/>
            <ac:spMk id="5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8" v="49909" actId="947"/>
          <ac:spMkLst>
            <pc:docMk/>
            <pc:sldMk cId="0" sldId="291"/>
            <ac:spMk id="5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5" v="49870" actId="947"/>
          <ac:spMkLst>
            <pc:docMk/>
            <pc:sldMk cId="0" sldId="291"/>
            <ac:spMk id="5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3" v="49832" actId="947"/>
          <ac:spMkLst>
            <pc:docMk/>
            <pc:sldMk cId="0" sldId="291"/>
            <ac:spMk id="5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1" v="49800" actId="947"/>
          <ac:spMkLst>
            <pc:docMk/>
            <pc:sldMk cId="0" sldId="291"/>
            <ac:spMk id="5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9" v="49764" actId="947"/>
          <ac:spMkLst>
            <pc:docMk/>
            <pc:sldMk cId="0" sldId="291"/>
            <ac:spMk id="5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7" v="49741" actId="947"/>
          <ac:spMkLst>
            <pc:docMk/>
            <pc:sldMk cId="0" sldId="291"/>
            <ac:spMk id="5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6" v="49719" actId="947"/>
          <ac:spMkLst>
            <pc:docMk/>
            <pc:sldMk cId="0" sldId="291"/>
            <ac:spMk id="5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4" v="49694" actId="947"/>
          <ac:spMkLst>
            <pc:docMk/>
            <pc:sldMk cId="0" sldId="291"/>
            <ac:spMk id="5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3" v="49676" actId="947"/>
          <ac:spMkLst>
            <pc:docMk/>
            <pc:sldMk cId="0" sldId="291"/>
            <ac:spMk id="5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2" v="49655" actId="947"/>
          <ac:spMkLst>
            <pc:docMk/>
            <pc:sldMk cId="0" sldId="291"/>
            <ac:spMk id="5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1" v="49635" actId="947"/>
          <ac:spMkLst>
            <pc:docMk/>
            <pc:sldMk cId="0" sldId="291"/>
            <ac:spMk id="5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0" v="49616" actId="947"/>
          <ac:spMkLst>
            <pc:docMk/>
            <pc:sldMk cId="0" sldId="291"/>
            <ac:spMk id="5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8" v="49596" actId="947"/>
          <ac:spMkLst>
            <pc:docMk/>
            <pc:sldMk cId="0" sldId="291"/>
            <ac:spMk id="5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7" v="49576" actId="947"/>
          <ac:spMkLst>
            <pc:docMk/>
            <pc:sldMk cId="0" sldId="291"/>
            <ac:spMk id="5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6" v="49556" actId="947"/>
          <ac:spMkLst>
            <pc:docMk/>
            <pc:sldMk cId="0" sldId="291"/>
            <ac:spMk id="5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4" v="49536" actId="947"/>
          <ac:spMkLst>
            <pc:docMk/>
            <pc:sldMk cId="0" sldId="291"/>
            <ac:spMk id="5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77" actId="947"/>
          <ac:spMkLst>
            <pc:docMk/>
            <pc:sldMk cId="0" sldId="291"/>
            <ac:spMk id="5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3" v="50295" actId="947"/>
          <ac:spMkLst>
            <pc:docMk/>
            <pc:sldMk cId="0" sldId="291"/>
            <ac:spMk id="5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9" v="50235" actId="947"/>
          <ac:spMkLst>
            <pc:docMk/>
            <pc:sldMk cId="0" sldId="291"/>
            <ac:spMk id="5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6" v="50186" actId="947"/>
          <ac:spMkLst>
            <pc:docMk/>
            <pc:sldMk cId="0" sldId="291"/>
            <ac:spMk id="5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7" v="50350" actId="947"/>
          <ac:spMkLst>
            <pc:docMk/>
            <pc:sldMk cId="0" sldId="291"/>
            <ac:spMk id="5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2" actId="947"/>
          <ac:spMkLst>
            <pc:docMk/>
            <pc:sldMk cId="0" sldId="291"/>
            <ac:spMk id="5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8" v="50219" actId="947"/>
          <ac:spMkLst>
            <pc:docMk/>
            <pc:sldMk cId="0" sldId="291"/>
            <ac:spMk id="5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4" v="50162" actId="947"/>
          <ac:spMkLst>
            <pc:docMk/>
            <pc:sldMk cId="0" sldId="291"/>
            <ac:spMk id="5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0" v="50097" actId="947"/>
          <ac:spMkLst>
            <pc:docMk/>
            <pc:sldMk cId="0" sldId="291"/>
            <ac:spMk id="5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7" v="50044" actId="947"/>
          <ac:spMkLst>
            <pc:docMk/>
            <pc:sldMk cId="0" sldId="291"/>
            <ac:spMk id="5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4" v="49995" actId="947"/>
          <ac:spMkLst>
            <pc:docMk/>
            <pc:sldMk cId="0" sldId="291"/>
            <ac:spMk id="5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0" v="49944" actId="947"/>
          <ac:spMkLst>
            <pc:docMk/>
            <pc:sldMk cId="0" sldId="291"/>
            <ac:spMk id="5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7" v="49901" actId="947"/>
          <ac:spMkLst>
            <pc:docMk/>
            <pc:sldMk cId="0" sldId="291"/>
            <ac:spMk id="5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5" v="49861" actId="947"/>
          <ac:spMkLst>
            <pc:docMk/>
            <pc:sldMk cId="0" sldId="291"/>
            <ac:spMk id="5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3" v="49826" actId="947"/>
          <ac:spMkLst>
            <pc:docMk/>
            <pc:sldMk cId="0" sldId="291"/>
            <ac:spMk id="5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1" v="49795" actId="947"/>
          <ac:spMkLst>
            <pc:docMk/>
            <pc:sldMk cId="0" sldId="291"/>
            <ac:spMk id="5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9" v="49763" actId="947"/>
          <ac:spMkLst>
            <pc:docMk/>
            <pc:sldMk cId="0" sldId="291"/>
            <ac:spMk id="5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7" v="49739" actId="947"/>
          <ac:spMkLst>
            <pc:docMk/>
            <pc:sldMk cId="0" sldId="291"/>
            <ac:spMk id="5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6" v="49713" actId="947"/>
          <ac:spMkLst>
            <pc:docMk/>
            <pc:sldMk cId="0" sldId="291"/>
            <ac:spMk id="5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58" actId="947"/>
          <ac:spMkLst>
            <pc:docMk/>
            <pc:sldMk cId="0" sldId="291"/>
            <ac:spMk id="5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74" actId="947"/>
          <ac:spMkLst>
            <pc:docMk/>
            <pc:sldMk cId="0" sldId="291"/>
            <ac:spMk id="5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3" actId="947"/>
          <ac:spMkLst>
            <pc:docMk/>
            <pc:sldMk cId="0" sldId="291"/>
            <ac:spMk id="5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8" v="50206" actId="947"/>
          <ac:spMkLst>
            <pc:docMk/>
            <pc:sldMk cId="0" sldId="291"/>
            <ac:spMk id="5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42" actId="947"/>
          <ac:spMkLst>
            <pc:docMk/>
            <pc:sldMk cId="0" sldId="291"/>
            <ac:spMk id="5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80" actId="947"/>
          <ac:spMkLst>
            <pc:docMk/>
            <pc:sldMk cId="0" sldId="291"/>
            <ac:spMk id="5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5" v="50011" actId="947"/>
          <ac:spMkLst>
            <pc:docMk/>
            <pc:sldMk cId="0" sldId="291"/>
            <ac:spMk id="5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68" actId="947"/>
          <ac:spMkLst>
            <pc:docMk/>
            <pc:sldMk cId="0" sldId="291"/>
            <ac:spMk id="5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9" v="49929" actId="947"/>
          <ac:spMkLst>
            <pc:docMk/>
            <pc:sldMk cId="0" sldId="291"/>
            <ac:spMk id="5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7" v="49890" actId="947"/>
          <ac:spMkLst>
            <pc:docMk/>
            <pc:sldMk cId="0" sldId="291"/>
            <ac:spMk id="5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35" actId="947"/>
          <ac:spMkLst>
            <pc:docMk/>
            <pc:sldMk cId="0" sldId="291"/>
            <ac:spMk id="5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1" v="50266" actId="947"/>
          <ac:spMkLst>
            <pc:docMk/>
            <pc:sldMk cId="0" sldId="291"/>
            <ac:spMk id="5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6" v="50194" actId="947"/>
          <ac:spMkLst>
            <pc:docMk/>
            <pc:sldMk cId="0" sldId="291"/>
            <ac:spMk id="5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36" actId="947"/>
          <ac:spMkLst>
            <pc:docMk/>
            <pc:sldMk cId="0" sldId="291"/>
            <ac:spMk id="5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77" actId="947"/>
          <ac:spMkLst>
            <pc:docMk/>
            <pc:sldMk cId="0" sldId="291"/>
            <ac:spMk id="5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5" v="50021" actId="947"/>
          <ac:spMkLst>
            <pc:docMk/>
            <pc:sldMk cId="0" sldId="291"/>
            <ac:spMk id="5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72" actId="947"/>
          <ac:spMkLst>
            <pc:docMk/>
            <pc:sldMk cId="0" sldId="291"/>
            <ac:spMk id="5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8" v="49913" actId="947"/>
          <ac:spMkLst>
            <pc:docMk/>
            <pc:sldMk cId="0" sldId="291"/>
            <ac:spMk id="5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5" v="49871" actId="947"/>
          <ac:spMkLst>
            <pc:docMk/>
            <pc:sldMk cId="0" sldId="291"/>
            <ac:spMk id="5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3" v="49831" actId="947"/>
          <ac:spMkLst>
            <pc:docMk/>
            <pc:sldMk cId="0" sldId="291"/>
            <ac:spMk id="5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1" v="49797" actId="947"/>
          <ac:spMkLst>
            <pc:docMk/>
            <pc:sldMk cId="0" sldId="291"/>
            <ac:spMk id="5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9" v="49767" actId="947"/>
          <ac:spMkLst>
            <pc:docMk/>
            <pc:sldMk cId="0" sldId="291"/>
            <ac:spMk id="5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7" v="49742" actId="947"/>
          <ac:spMkLst>
            <pc:docMk/>
            <pc:sldMk cId="0" sldId="291"/>
            <ac:spMk id="5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6" v="49717" actId="947"/>
          <ac:spMkLst>
            <pc:docMk/>
            <pc:sldMk cId="0" sldId="291"/>
            <ac:spMk id="5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4" v="49692" actId="947"/>
          <ac:spMkLst>
            <pc:docMk/>
            <pc:sldMk cId="0" sldId="291"/>
            <ac:spMk id="5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3" v="49671" actId="947"/>
          <ac:spMkLst>
            <pc:docMk/>
            <pc:sldMk cId="0" sldId="291"/>
            <ac:spMk id="5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2" v="49651" actId="947"/>
          <ac:spMkLst>
            <pc:docMk/>
            <pc:sldMk cId="0" sldId="291"/>
            <ac:spMk id="5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0" v="49631" actId="947"/>
          <ac:spMkLst>
            <pc:docMk/>
            <pc:sldMk cId="0" sldId="291"/>
            <ac:spMk id="5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9" v="49610" actId="947"/>
          <ac:spMkLst>
            <pc:docMk/>
            <pc:sldMk cId="0" sldId="291"/>
            <ac:spMk id="5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8" v="49589" actId="947"/>
          <ac:spMkLst>
            <pc:docMk/>
            <pc:sldMk cId="0" sldId="291"/>
            <ac:spMk id="5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6" v="49569" actId="947"/>
          <ac:spMkLst>
            <pc:docMk/>
            <pc:sldMk cId="0" sldId="291"/>
            <ac:spMk id="5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5" v="49550" actId="947"/>
          <ac:spMkLst>
            <pc:docMk/>
            <pc:sldMk cId="0" sldId="291"/>
            <ac:spMk id="5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4" v="49530" actId="947"/>
          <ac:spMkLst>
            <pc:docMk/>
            <pc:sldMk cId="0" sldId="291"/>
            <ac:spMk id="5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3" v="49514" actId="947"/>
          <ac:spMkLst>
            <pc:docMk/>
            <pc:sldMk cId="0" sldId="291"/>
            <ac:spMk id="5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2" v="49498" actId="947"/>
          <ac:spMkLst>
            <pc:docMk/>
            <pc:sldMk cId="0" sldId="291"/>
            <ac:spMk id="5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1" v="49483" actId="947"/>
          <ac:spMkLst>
            <pc:docMk/>
            <pc:sldMk cId="0" sldId="291"/>
            <ac:spMk id="5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0" v="49466" actId="947"/>
          <ac:spMkLst>
            <pc:docMk/>
            <pc:sldMk cId="0" sldId="291"/>
            <ac:spMk id="5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9" v="49450" actId="947"/>
          <ac:spMkLst>
            <pc:docMk/>
            <pc:sldMk cId="0" sldId="291"/>
            <ac:spMk id="5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8" v="49434" actId="947"/>
          <ac:spMkLst>
            <pc:docMk/>
            <pc:sldMk cId="0" sldId="291"/>
            <ac:spMk id="5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7" v="49418" actId="947"/>
          <ac:spMkLst>
            <pc:docMk/>
            <pc:sldMk cId="0" sldId="291"/>
            <ac:spMk id="5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6" v="49402" actId="947"/>
          <ac:spMkLst>
            <pc:docMk/>
            <pc:sldMk cId="0" sldId="291"/>
            <ac:spMk id="5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80" actId="947"/>
          <ac:spMkLst>
            <pc:docMk/>
            <pc:sldMk cId="0" sldId="291"/>
            <ac:spMk id="5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2" v="50278" actId="947"/>
          <ac:spMkLst>
            <pc:docMk/>
            <pc:sldMk cId="0" sldId="291"/>
            <ac:spMk id="5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42" actId="947"/>
          <ac:spMkLst>
            <pc:docMk/>
            <pc:sldMk cId="0" sldId="291"/>
            <ac:spMk id="5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7" v="50355" actId="947"/>
          <ac:spMkLst>
            <pc:docMk/>
            <pc:sldMk cId="0" sldId="291"/>
            <ac:spMk id="5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1" v="50268" actId="947"/>
          <ac:spMkLst>
            <pc:docMk/>
            <pc:sldMk cId="0" sldId="291"/>
            <ac:spMk id="5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7" v="50200" actId="947"/>
          <ac:spMkLst>
            <pc:docMk/>
            <pc:sldMk cId="0" sldId="291"/>
            <ac:spMk id="5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37" actId="947"/>
          <ac:spMkLst>
            <pc:docMk/>
            <pc:sldMk cId="0" sldId="291"/>
            <ac:spMk id="5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84" actId="947"/>
          <ac:spMkLst>
            <pc:docMk/>
            <pc:sldMk cId="0" sldId="291"/>
            <ac:spMk id="5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6" v="50030" actId="947"/>
          <ac:spMkLst>
            <pc:docMk/>
            <pc:sldMk cId="0" sldId="291"/>
            <ac:spMk id="5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71" actId="947"/>
          <ac:spMkLst>
            <pc:docMk/>
            <pc:sldMk cId="0" sldId="291"/>
            <ac:spMk id="5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9" v="49924" actId="947"/>
          <ac:spMkLst>
            <pc:docMk/>
            <pc:sldMk cId="0" sldId="291"/>
            <ac:spMk id="5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6" v="49883" actId="947"/>
          <ac:spMkLst>
            <pc:docMk/>
            <pc:sldMk cId="0" sldId="291"/>
            <ac:spMk id="5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4" v="49846" actId="947"/>
          <ac:spMkLst>
            <pc:docMk/>
            <pc:sldMk cId="0" sldId="291"/>
            <ac:spMk id="5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5" v="50334" actId="947"/>
          <ac:spMkLst>
            <pc:docMk/>
            <pc:sldMk cId="0" sldId="291"/>
            <ac:spMk id="5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0" v="50248" actId="947"/>
          <ac:spMkLst>
            <pc:docMk/>
            <pc:sldMk cId="0" sldId="291"/>
            <ac:spMk id="5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7" v="50195" actId="947"/>
          <ac:spMkLst>
            <pc:docMk/>
            <pc:sldMk cId="0" sldId="291"/>
            <ac:spMk id="5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38" actId="947"/>
          <ac:spMkLst>
            <pc:docMk/>
            <pc:sldMk cId="0" sldId="291"/>
            <ac:spMk id="5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75" actId="947"/>
          <ac:spMkLst>
            <pc:docMk/>
            <pc:sldMk cId="0" sldId="291"/>
            <ac:spMk id="5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5" v="50015" actId="947"/>
          <ac:spMkLst>
            <pc:docMk/>
            <pc:sldMk cId="0" sldId="291"/>
            <ac:spMk id="5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63" actId="947"/>
          <ac:spMkLst>
            <pc:docMk/>
            <pc:sldMk cId="0" sldId="291"/>
            <ac:spMk id="5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8" v="49915" actId="947"/>
          <ac:spMkLst>
            <pc:docMk/>
            <pc:sldMk cId="0" sldId="291"/>
            <ac:spMk id="5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6" v="49875" actId="947"/>
          <ac:spMkLst>
            <pc:docMk/>
            <pc:sldMk cId="0" sldId="291"/>
            <ac:spMk id="5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4" v="49841" actId="947"/>
          <ac:spMkLst>
            <pc:docMk/>
            <pc:sldMk cId="0" sldId="291"/>
            <ac:spMk id="5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1" v="49806" actId="947"/>
          <ac:spMkLst>
            <pc:docMk/>
            <pc:sldMk cId="0" sldId="291"/>
            <ac:spMk id="5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9" v="49775" actId="947"/>
          <ac:spMkLst>
            <pc:docMk/>
            <pc:sldMk cId="0" sldId="291"/>
            <ac:spMk id="5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8" v="49751" actId="947"/>
          <ac:spMkLst>
            <pc:docMk/>
            <pc:sldMk cId="0" sldId="291"/>
            <ac:spMk id="5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7" v="49728" actId="947"/>
          <ac:spMkLst>
            <pc:docMk/>
            <pc:sldMk cId="0" sldId="291"/>
            <ac:spMk id="5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5" v="49703" actId="947"/>
          <ac:spMkLst>
            <pc:docMk/>
            <pc:sldMk cId="0" sldId="291"/>
            <ac:spMk id="5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4" v="49684" actId="947"/>
          <ac:spMkLst>
            <pc:docMk/>
            <pc:sldMk cId="0" sldId="291"/>
            <ac:spMk id="5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3" v="49665" actId="947"/>
          <ac:spMkLst>
            <pc:docMk/>
            <pc:sldMk cId="0" sldId="291"/>
            <ac:spMk id="5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1" v="49645" actId="947"/>
          <ac:spMkLst>
            <pc:docMk/>
            <pc:sldMk cId="0" sldId="291"/>
            <ac:spMk id="5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0" v="49624" actId="947"/>
          <ac:spMkLst>
            <pc:docMk/>
            <pc:sldMk cId="0" sldId="291"/>
            <ac:spMk id="5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9" v="49605" actId="947"/>
          <ac:spMkLst>
            <pc:docMk/>
            <pc:sldMk cId="0" sldId="291"/>
            <ac:spMk id="5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7" v="49584" actId="947"/>
          <ac:spMkLst>
            <pc:docMk/>
            <pc:sldMk cId="0" sldId="291"/>
            <ac:spMk id="5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6" v="49564" actId="947"/>
          <ac:spMkLst>
            <pc:docMk/>
            <pc:sldMk cId="0" sldId="291"/>
            <ac:spMk id="5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5" v="49544" actId="947"/>
          <ac:spMkLst>
            <pc:docMk/>
            <pc:sldMk cId="0" sldId="291"/>
            <ac:spMk id="5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3" v="49523" actId="947"/>
          <ac:spMkLst>
            <pc:docMk/>
            <pc:sldMk cId="0" sldId="291"/>
            <ac:spMk id="5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2" v="49507" actId="947"/>
          <ac:spMkLst>
            <pc:docMk/>
            <pc:sldMk cId="0" sldId="291"/>
            <ac:spMk id="5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1" v="49491" actId="947"/>
          <ac:spMkLst>
            <pc:docMk/>
            <pc:sldMk cId="0" sldId="291"/>
            <ac:spMk id="5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0" v="49475" actId="947"/>
          <ac:spMkLst>
            <pc:docMk/>
            <pc:sldMk cId="0" sldId="291"/>
            <ac:spMk id="5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9" v="49459" actId="947"/>
          <ac:spMkLst>
            <pc:docMk/>
            <pc:sldMk cId="0" sldId="291"/>
            <ac:spMk id="5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8" v="49442" actId="947"/>
          <ac:spMkLst>
            <pc:docMk/>
            <pc:sldMk cId="0" sldId="291"/>
            <ac:spMk id="5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7" v="49425" actId="947"/>
          <ac:spMkLst>
            <pc:docMk/>
            <pc:sldMk cId="0" sldId="291"/>
            <ac:spMk id="5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6" v="49408" actId="947"/>
          <ac:spMkLst>
            <pc:docMk/>
            <pc:sldMk cId="0" sldId="291"/>
            <ac:spMk id="5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4" v="49392" actId="947"/>
          <ac:spMkLst>
            <pc:docMk/>
            <pc:sldMk cId="0" sldId="291"/>
            <ac:spMk id="5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4" v="49380" actId="947"/>
          <ac:spMkLst>
            <pc:docMk/>
            <pc:sldMk cId="0" sldId="291"/>
            <ac:spMk id="5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3" v="49369" actId="947"/>
          <ac:spMkLst>
            <pc:docMk/>
            <pc:sldMk cId="0" sldId="291"/>
            <ac:spMk id="5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2" v="49358" actId="947"/>
          <ac:spMkLst>
            <pc:docMk/>
            <pc:sldMk cId="0" sldId="291"/>
            <ac:spMk id="5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1" v="49346" actId="947"/>
          <ac:spMkLst>
            <pc:docMk/>
            <pc:sldMk cId="0" sldId="291"/>
            <ac:spMk id="5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1" v="49334" actId="947"/>
          <ac:spMkLst>
            <pc:docMk/>
            <pc:sldMk cId="0" sldId="291"/>
            <ac:spMk id="5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0" v="49322" actId="947"/>
          <ac:spMkLst>
            <pc:docMk/>
            <pc:sldMk cId="0" sldId="291"/>
            <ac:spMk id="5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9" v="49310" actId="947"/>
          <ac:spMkLst>
            <pc:docMk/>
            <pc:sldMk cId="0" sldId="291"/>
            <ac:spMk id="5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8" v="49298" actId="947"/>
          <ac:spMkLst>
            <pc:docMk/>
            <pc:sldMk cId="0" sldId="291"/>
            <ac:spMk id="5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8" v="49286" actId="947"/>
          <ac:spMkLst>
            <pc:docMk/>
            <pc:sldMk cId="0" sldId="291"/>
            <ac:spMk id="5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7" v="49274" actId="947"/>
          <ac:spMkLst>
            <pc:docMk/>
            <pc:sldMk cId="0" sldId="291"/>
            <ac:spMk id="5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6" v="49262" actId="947"/>
          <ac:spMkLst>
            <pc:docMk/>
            <pc:sldMk cId="0" sldId="291"/>
            <ac:spMk id="5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5" v="49250" actId="947"/>
          <ac:spMkLst>
            <pc:docMk/>
            <pc:sldMk cId="0" sldId="291"/>
            <ac:spMk id="5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4" v="49238" actId="947"/>
          <ac:spMkLst>
            <pc:docMk/>
            <pc:sldMk cId="0" sldId="291"/>
            <ac:spMk id="5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3" v="49226" actId="947"/>
          <ac:spMkLst>
            <pc:docMk/>
            <pc:sldMk cId="0" sldId="291"/>
            <ac:spMk id="5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3" v="49214" actId="947"/>
          <ac:spMkLst>
            <pc:docMk/>
            <pc:sldMk cId="0" sldId="291"/>
            <ac:spMk id="5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2" v="49202" actId="947"/>
          <ac:spMkLst>
            <pc:docMk/>
            <pc:sldMk cId="0" sldId="291"/>
            <ac:spMk id="5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1" v="49190" actId="947"/>
          <ac:spMkLst>
            <pc:docMk/>
            <pc:sldMk cId="0" sldId="291"/>
            <ac:spMk id="5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0" v="49178" actId="947"/>
          <ac:spMkLst>
            <pc:docMk/>
            <pc:sldMk cId="0" sldId="291"/>
            <ac:spMk id="5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0" v="49166" actId="947"/>
          <ac:spMkLst>
            <pc:docMk/>
            <pc:sldMk cId="0" sldId="291"/>
            <ac:spMk id="5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9" v="49154" actId="947"/>
          <ac:spMkLst>
            <pc:docMk/>
            <pc:sldMk cId="0" sldId="291"/>
            <ac:spMk id="5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8" v="49142" actId="947"/>
          <ac:spMkLst>
            <pc:docMk/>
            <pc:sldMk cId="0" sldId="291"/>
            <ac:spMk id="5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7" v="49131" actId="947"/>
          <ac:spMkLst>
            <pc:docMk/>
            <pc:sldMk cId="0" sldId="291"/>
            <ac:spMk id="5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6" v="49118" actId="947"/>
          <ac:spMkLst>
            <pc:docMk/>
            <pc:sldMk cId="0" sldId="291"/>
            <ac:spMk id="5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6" v="49106" actId="947"/>
          <ac:spMkLst>
            <pc:docMk/>
            <pc:sldMk cId="0" sldId="291"/>
            <ac:spMk id="5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5" v="49094" actId="947"/>
          <ac:spMkLst>
            <pc:docMk/>
            <pc:sldMk cId="0" sldId="291"/>
            <ac:spMk id="5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4" v="49082" actId="947"/>
          <ac:spMkLst>
            <pc:docMk/>
            <pc:sldMk cId="0" sldId="291"/>
            <ac:spMk id="5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3" v="49070" actId="947"/>
          <ac:spMkLst>
            <pc:docMk/>
            <pc:sldMk cId="0" sldId="291"/>
            <ac:spMk id="5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9" v="50384" actId="947"/>
          <ac:spMkLst>
            <pc:docMk/>
            <pc:sldMk cId="0" sldId="291"/>
            <ac:spMk id="5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4" v="50306" actId="947"/>
          <ac:spMkLst>
            <pc:docMk/>
            <pc:sldMk cId="0" sldId="291"/>
            <ac:spMk id="5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9" v="50239" actId="947"/>
          <ac:spMkLst>
            <pc:docMk/>
            <pc:sldMk cId="0" sldId="291"/>
            <ac:spMk id="5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6" v="50185" actId="947"/>
          <ac:spMkLst>
            <pc:docMk/>
            <pc:sldMk cId="0" sldId="291"/>
            <ac:spMk id="5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2" v="50133" actId="947"/>
          <ac:spMkLst>
            <pc:docMk/>
            <pc:sldMk cId="0" sldId="291"/>
            <ac:spMk id="5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78" actId="947"/>
          <ac:spMkLst>
            <pc:docMk/>
            <pc:sldMk cId="0" sldId="291"/>
            <ac:spMk id="5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6" v="50027" actId="947"/>
          <ac:spMkLst>
            <pc:docMk/>
            <pc:sldMk cId="0" sldId="291"/>
            <ac:spMk id="5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3" v="49979" actId="947"/>
          <ac:spMkLst>
            <pc:docMk/>
            <pc:sldMk cId="0" sldId="291"/>
            <ac:spMk id="5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9" v="49926" actId="947"/>
          <ac:spMkLst>
            <pc:docMk/>
            <pc:sldMk cId="0" sldId="291"/>
            <ac:spMk id="5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6" v="49886" actId="947"/>
          <ac:spMkLst>
            <pc:docMk/>
            <pc:sldMk cId="0" sldId="291"/>
            <ac:spMk id="5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4" v="49849" actId="947"/>
          <ac:spMkLst>
            <pc:docMk/>
            <pc:sldMk cId="0" sldId="291"/>
            <ac:spMk id="5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2" v="49812" actId="947"/>
          <ac:spMkLst>
            <pc:docMk/>
            <pc:sldMk cId="0" sldId="291"/>
            <ac:spMk id="5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0" v="49781" actId="947"/>
          <ac:spMkLst>
            <pc:docMk/>
            <pc:sldMk cId="0" sldId="291"/>
            <ac:spMk id="5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8" v="49754" actId="947"/>
          <ac:spMkLst>
            <pc:docMk/>
            <pc:sldMk cId="0" sldId="291"/>
            <ac:spMk id="5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7" v="49730" actId="947"/>
          <ac:spMkLst>
            <pc:docMk/>
            <pc:sldMk cId="0" sldId="291"/>
            <ac:spMk id="5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5" v="49707" actId="947"/>
          <ac:spMkLst>
            <pc:docMk/>
            <pc:sldMk cId="0" sldId="291"/>
            <ac:spMk id="5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4" v="49685" actId="947"/>
          <ac:spMkLst>
            <pc:docMk/>
            <pc:sldMk cId="0" sldId="291"/>
            <ac:spMk id="5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3" v="49666" actId="947"/>
          <ac:spMkLst>
            <pc:docMk/>
            <pc:sldMk cId="0" sldId="291"/>
            <ac:spMk id="5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1" v="49646" actId="947"/>
          <ac:spMkLst>
            <pc:docMk/>
            <pc:sldMk cId="0" sldId="291"/>
            <ac:spMk id="5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70" v="49626" actId="947"/>
          <ac:spMkLst>
            <pc:docMk/>
            <pc:sldMk cId="0" sldId="291"/>
            <ac:spMk id="5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9" v="49606" actId="947"/>
          <ac:spMkLst>
            <pc:docMk/>
            <pc:sldMk cId="0" sldId="291"/>
            <ac:spMk id="5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8" v="49588" actId="947"/>
          <ac:spMkLst>
            <pc:docMk/>
            <pc:sldMk cId="0" sldId="291"/>
            <ac:spMk id="5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6" v="49568" actId="947"/>
          <ac:spMkLst>
            <pc:docMk/>
            <pc:sldMk cId="0" sldId="291"/>
            <ac:spMk id="5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5" v="49548" actId="947"/>
          <ac:spMkLst>
            <pc:docMk/>
            <pc:sldMk cId="0" sldId="291"/>
            <ac:spMk id="5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4" v="49527" actId="947"/>
          <ac:spMkLst>
            <pc:docMk/>
            <pc:sldMk cId="0" sldId="291"/>
            <ac:spMk id="5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3" v="49511" actId="947"/>
          <ac:spMkLst>
            <pc:docMk/>
            <pc:sldMk cId="0" sldId="291"/>
            <ac:spMk id="5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2" v="49494" actId="947"/>
          <ac:spMkLst>
            <pc:docMk/>
            <pc:sldMk cId="0" sldId="291"/>
            <ac:spMk id="5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0" v="49478" actId="947"/>
          <ac:spMkLst>
            <pc:docMk/>
            <pc:sldMk cId="0" sldId="291"/>
            <ac:spMk id="5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60" v="49463" actId="947"/>
          <ac:spMkLst>
            <pc:docMk/>
            <pc:sldMk cId="0" sldId="291"/>
            <ac:spMk id="5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8" v="49446" actId="947"/>
          <ac:spMkLst>
            <pc:docMk/>
            <pc:sldMk cId="0" sldId="291"/>
            <ac:spMk id="5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7" v="49430" actId="947"/>
          <ac:spMkLst>
            <pc:docMk/>
            <pc:sldMk cId="0" sldId="291"/>
            <ac:spMk id="5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6" v="49414" actId="947"/>
          <ac:spMkLst>
            <pc:docMk/>
            <pc:sldMk cId="0" sldId="291"/>
            <ac:spMk id="5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5" v="49399" actId="947"/>
          <ac:spMkLst>
            <pc:docMk/>
            <pc:sldMk cId="0" sldId="291"/>
            <ac:spMk id="5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4" v="49386" actId="947"/>
          <ac:spMkLst>
            <pc:docMk/>
            <pc:sldMk cId="0" sldId="291"/>
            <ac:spMk id="5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3" v="49374" actId="947"/>
          <ac:spMkLst>
            <pc:docMk/>
            <pc:sldMk cId="0" sldId="291"/>
            <ac:spMk id="5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2" v="49362" actId="947"/>
          <ac:spMkLst>
            <pc:docMk/>
            <pc:sldMk cId="0" sldId="291"/>
            <ac:spMk id="5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2" v="49350" actId="947"/>
          <ac:spMkLst>
            <pc:docMk/>
            <pc:sldMk cId="0" sldId="291"/>
            <ac:spMk id="5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1" v="49338" actId="947"/>
          <ac:spMkLst>
            <pc:docMk/>
            <pc:sldMk cId="0" sldId="291"/>
            <ac:spMk id="5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50" v="49326" actId="947"/>
          <ac:spMkLst>
            <pc:docMk/>
            <pc:sldMk cId="0" sldId="291"/>
            <ac:spMk id="5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9" v="49314" actId="947"/>
          <ac:spMkLst>
            <pc:docMk/>
            <pc:sldMk cId="0" sldId="291"/>
            <ac:spMk id="5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9" v="49302" actId="947"/>
          <ac:spMkLst>
            <pc:docMk/>
            <pc:sldMk cId="0" sldId="291"/>
            <ac:spMk id="5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8" v="49290" actId="947"/>
          <ac:spMkLst>
            <pc:docMk/>
            <pc:sldMk cId="0" sldId="291"/>
            <ac:spMk id="5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7" v="49278" actId="947"/>
          <ac:spMkLst>
            <pc:docMk/>
            <pc:sldMk cId="0" sldId="291"/>
            <ac:spMk id="5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6" v="49266" actId="947"/>
          <ac:spMkLst>
            <pc:docMk/>
            <pc:sldMk cId="0" sldId="291"/>
            <ac:spMk id="5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5" v="49254" actId="947"/>
          <ac:spMkLst>
            <pc:docMk/>
            <pc:sldMk cId="0" sldId="291"/>
            <ac:spMk id="5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4" v="49242" actId="947"/>
          <ac:spMkLst>
            <pc:docMk/>
            <pc:sldMk cId="0" sldId="291"/>
            <ac:spMk id="5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4" v="49230" actId="947"/>
          <ac:spMkLst>
            <pc:docMk/>
            <pc:sldMk cId="0" sldId="291"/>
            <ac:spMk id="5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3" v="49218" actId="947"/>
          <ac:spMkLst>
            <pc:docMk/>
            <pc:sldMk cId="0" sldId="291"/>
            <ac:spMk id="5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2" v="49206" actId="947"/>
          <ac:spMkLst>
            <pc:docMk/>
            <pc:sldMk cId="0" sldId="291"/>
            <ac:spMk id="5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1" v="49194" actId="947"/>
          <ac:spMkLst>
            <pc:docMk/>
            <pc:sldMk cId="0" sldId="291"/>
            <ac:spMk id="5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1" v="49182" actId="947"/>
          <ac:spMkLst>
            <pc:docMk/>
            <pc:sldMk cId="0" sldId="291"/>
            <ac:spMk id="5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40" v="49170" actId="947"/>
          <ac:spMkLst>
            <pc:docMk/>
            <pc:sldMk cId="0" sldId="291"/>
            <ac:spMk id="5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9" v="49158" actId="947"/>
          <ac:spMkLst>
            <pc:docMk/>
            <pc:sldMk cId="0" sldId="291"/>
            <ac:spMk id="5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8" v="49146" actId="947"/>
          <ac:spMkLst>
            <pc:docMk/>
            <pc:sldMk cId="0" sldId="291"/>
            <ac:spMk id="5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7" v="49134" actId="947"/>
          <ac:spMkLst>
            <pc:docMk/>
            <pc:sldMk cId="0" sldId="291"/>
            <ac:spMk id="5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7" v="49122" actId="947"/>
          <ac:spMkLst>
            <pc:docMk/>
            <pc:sldMk cId="0" sldId="291"/>
            <ac:spMk id="5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6" v="49110" actId="947"/>
          <ac:spMkLst>
            <pc:docMk/>
            <pc:sldMk cId="0" sldId="291"/>
            <ac:spMk id="5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5" v="49098" actId="947"/>
          <ac:spMkLst>
            <pc:docMk/>
            <pc:sldMk cId="0" sldId="291"/>
            <ac:spMk id="5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4" v="49087" actId="947"/>
          <ac:spMkLst>
            <pc:docMk/>
            <pc:sldMk cId="0" sldId="291"/>
            <ac:spMk id="5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4" v="49075" actId="947"/>
          <ac:spMkLst>
            <pc:docMk/>
            <pc:sldMk cId="0" sldId="291"/>
            <ac:spMk id="5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3" v="49062" actId="947"/>
          <ac:spMkLst>
            <pc:docMk/>
            <pc:sldMk cId="0" sldId="291"/>
            <ac:spMk id="5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2" v="49054" actId="947"/>
          <ac:spMkLst>
            <pc:docMk/>
            <pc:sldMk cId="0" sldId="291"/>
            <ac:spMk id="5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2" v="49046" actId="947"/>
          <ac:spMkLst>
            <pc:docMk/>
            <pc:sldMk cId="0" sldId="291"/>
            <ac:spMk id="5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1" v="49038" actId="947"/>
          <ac:spMkLst>
            <pc:docMk/>
            <pc:sldMk cId="0" sldId="291"/>
            <ac:spMk id="5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1" v="49030" actId="947"/>
          <ac:spMkLst>
            <pc:docMk/>
            <pc:sldMk cId="0" sldId="291"/>
            <ac:spMk id="5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0" v="49022" actId="947"/>
          <ac:spMkLst>
            <pc:docMk/>
            <pc:sldMk cId="0" sldId="291"/>
            <ac:spMk id="5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30" v="49014" actId="947"/>
          <ac:spMkLst>
            <pc:docMk/>
            <pc:sldMk cId="0" sldId="291"/>
            <ac:spMk id="5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9" v="49006" actId="947"/>
          <ac:spMkLst>
            <pc:docMk/>
            <pc:sldMk cId="0" sldId="291"/>
            <ac:spMk id="5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8" v="48998" actId="947"/>
          <ac:spMkLst>
            <pc:docMk/>
            <pc:sldMk cId="0" sldId="291"/>
            <ac:spMk id="5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8" v="48990" actId="947"/>
          <ac:spMkLst>
            <pc:docMk/>
            <pc:sldMk cId="0" sldId="291"/>
            <ac:spMk id="5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7" v="48982" actId="947"/>
          <ac:spMkLst>
            <pc:docMk/>
            <pc:sldMk cId="0" sldId="291"/>
            <ac:spMk id="5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6" v="48974" actId="947"/>
          <ac:spMkLst>
            <pc:docMk/>
            <pc:sldMk cId="0" sldId="291"/>
            <ac:spMk id="5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6" v="48966" actId="947"/>
          <ac:spMkLst>
            <pc:docMk/>
            <pc:sldMk cId="0" sldId="291"/>
            <ac:spMk id="5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5" v="48958" actId="947"/>
          <ac:spMkLst>
            <pc:docMk/>
            <pc:sldMk cId="0" sldId="291"/>
            <ac:spMk id="5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5" v="48950" actId="947"/>
          <ac:spMkLst>
            <pc:docMk/>
            <pc:sldMk cId="0" sldId="291"/>
            <ac:spMk id="5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4" v="48942" actId="947"/>
          <ac:spMkLst>
            <pc:docMk/>
            <pc:sldMk cId="0" sldId="291"/>
            <ac:spMk id="5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4" v="48934" actId="947"/>
          <ac:spMkLst>
            <pc:docMk/>
            <pc:sldMk cId="0" sldId="291"/>
            <ac:spMk id="5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3" v="48926" actId="947"/>
          <ac:spMkLst>
            <pc:docMk/>
            <pc:sldMk cId="0" sldId="291"/>
            <ac:spMk id="5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3" v="48918" actId="947"/>
          <ac:spMkLst>
            <pc:docMk/>
            <pc:sldMk cId="0" sldId="291"/>
            <ac:spMk id="5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2" v="48910" actId="947"/>
          <ac:spMkLst>
            <pc:docMk/>
            <pc:sldMk cId="0" sldId="291"/>
            <ac:spMk id="5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2" v="48902" actId="947"/>
          <ac:spMkLst>
            <pc:docMk/>
            <pc:sldMk cId="0" sldId="291"/>
            <ac:spMk id="5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1" v="48894" actId="947"/>
          <ac:spMkLst>
            <pc:docMk/>
            <pc:sldMk cId="0" sldId="291"/>
            <ac:spMk id="5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1" v="48886" actId="947"/>
          <ac:spMkLst>
            <pc:docMk/>
            <pc:sldMk cId="0" sldId="291"/>
            <ac:spMk id="5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0" v="48878" actId="947"/>
          <ac:spMkLst>
            <pc:docMk/>
            <pc:sldMk cId="0" sldId="291"/>
            <ac:spMk id="5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20" v="48870" actId="947"/>
          <ac:spMkLst>
            <pc:docMk/>
            <pc:sldMk cId="0" sldId="291"/>
            <ac:spMk id="5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9" v="48862" actId="947"/>
          <ac:spMkLst>
            <pc:docMk/>
            <pc:sldMk cId="0" sldId="291"/>
            <ac:spMk id="5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8" v="48854" actId="947"/>
          <ac:spMkLst>
            <pc:docMk/>
            <pc:sldMk cId="0" sldId="291"/>
            <ac:spMk id="6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8" v="48846" actId="947"/>
          <ac:spMkLst>
            <pc:docMk/>
            <pc:sldMk cId="0" sldId="291"/>
            <ac:spMk id="6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7" v="48838" actId="947"/>
          <ac:spMkLst>
            <pc:docMk/>
            <pc:sldMk cId="0" sldId="291"/>
            <ac:spMk id="6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7" v="48830" actId="947"/>
          <ac:spMkLst>
            <pc:docMk/>
            <pc:sldMk cId="0" sldId="291"/>
            <ac:spMk id="6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6" v="48822" actId="947"/>
          <ac:spMkLst>
            <pc:docMk/>
            <pc:sldMk cId="0" sldId="291"/>
            <ac:spMk id="6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6" v="48814" actId="947"/>
          <ac:spMkLst>
            <pc:docMk/>
            <pc:sldMk cId="0" sldId="291"/>
            <ac:spMk id="6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5" v="48806" actId="947"/>
          <ac:spMkLst>
            <pc:docMk/>
            <pc:sldMk cId="0" sldId="291"/>
            <ac:spMk id="6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5" v="48798" actId="947"/>
          <ac:spMkLst>
            <pc:docMk/>
            <pc:sldMk cId="0" sldId="291"/>
            <ac:spMk id="6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4" v="48790" actId="947"/>
          <ac:spMkLst>
            <pc:docMk/>
            <pc:sldMk cId="0" sldId="291"/>
            <ac:spMk id="6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4" v="48782" actId="947"/>
          <ac:spMkLst>
            <pc:docMk/>
            <pc:sldMk cId="0" sldId="291"/>
            <ac:spMk id="6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3" v="48774" actId="947"/>
          <ac:spMkLst>
            <pc:docMk/>
            <pc:sldMk cId="0" sldId="291"/>
            <ac:spMk id="6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2" v="48766" actId="947"/>
          <ac:spMkLst>
            <pc:docMk/>
            <pc:sldMk cId="0" sldId="291"/>
            <ac:spMk id="6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2" v="48758" actId="947"/>
          <ac:spMkLst>
            <pc:docMk/>
            <pc:sldMk cId="0" sldId="291"/>
            <ac:spMk id="6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1" v="48750" actId="947"/>
          <ac:spMkLst>
            <pc:docMk/>
            <pc:sldMk cId="0" sldId="291"/>
            <ac:spMk id="6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1" v="48742" actId="947"/>
          <ac:spMkLst>
            <pc:docMk/>
            <pc:sldMk cId="0" sldId="291"/>
            <ac:spMk id="6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0" v="48734" actId="947"/>
          <ac:spMkLst>
            <pc:docMk/>
            <pc:sldMk cId="0" sldId="291"/>
            <ac:spMk id="6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10" v="48726" actId="947"/>
          <ac:spMkLst>
            <pc:docMk/>
            <pc:sldMk cId="0" sldId="291"/>
            <ac:spMk id="6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9" v="48718" actId="947"/>
          <ac:spMkLst>
            <pc:docMk/>
            <pc:sldMk cId="0" sldId="291"/>
            <ac:spMk id="6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9" v="48710" actId="947"/>
          <ac:spMkLst>
            <pc:docMk/>
            <pc:sldMk cId="0" sldId="291"/>
            <ac:spMk id="6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8" v="48702" actId="947"/>
          <ac:spMkLst>
            <pc:docMk/>
            <pc:sldMk cId="0" sldId="291"/>
            <ac:spMk id="6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8" v="48694" actId="947"/>
          <ac:spMkLst>
            <pc:docMk/>
            <pc:sldMk cId="0" sldId="291"/>
            <ac:spMk id="6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7" v="48686" actId="947"/>
          <ac:spMkLst>
            <pc:docMk/>
            <pc:sldMk cId="0" sldId="291"/>
            <ac:spMk id="6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7" v="48678" actId="947"/>
          <ac:spMkLst>
            <pc:docMk/>
            <pc:sldMk cId="0" sldId="291"/>
            <ac:spMk id="6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6" v="48670" actId="947"/>
          <ac:spMkLst>
            <pc:docMk/>
            <pc:sldMk cId="0" sldId="291"/>
            <ac:spMk id="6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6" v="48662" actId="947"/>
          <ac:spMkLst>
            <pc:docMk/>
            <pc:sldMk cId="0" sldId="291"/>
            <ac:spMk id="6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5" v="48654" actId="947"/>
          <ac:spMkLst>
            <pc:docMk/>
            <pc:sldMk cId="0" sldId="291"/>
            <ac:spMk id="6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5" v="48646" actId="947"/>
          <ac:spMkLst>
            <pc:docMk/>
            <pc:sldMk cId="0" sldId="291"/>
            <ac:spMk id="6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4" v="48638" actId="947"/>
          <ac:spMkLst>
            <pc:docMk/>
            <pc:sldMk cId="0" sldId="291"/>
            <ac:spMk id="6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4" v="48630" actId="947"/>
          <ac:spMkLst>
            <pc:docMk/>
            <pc:sldMk cId="0" sldId="291"/>
            <ac:spMk id="6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3" v="48622" actId="947"/>
          <ac:spMkLst>
            <pc:docMk/>
            <pc:sldMk cId="0" sldId="291"/>
            <ac:spMk id="6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3" v="48614" actId="947"/>
          <ac:spMkLst>
            <pc:docMk/>
            <pc:sldMk cId="0" sldId="291"/>
            <ac:spMk id="6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6" v="50338" actId="947"/>
          <ac:spMkLst>
            <pc:docMk/>
            <pc:sldMk cId="0" sldId="291"/>
            <ac:spMk id="6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1" v="50265" actId="947"/>
          <ac:spMkLst>
            <pc:docMk/>
            <pc:sldMk cId="0" sldId="291"/>
            <ac:spMk id="6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7" v="50201" actId="947"/>
          <ac:spMkLst>
            <pc:docMk/>
            <pc:sldMk cId="0" sldId="291"/>
            <ac:spMk id="6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03" v="50140" actId="947"/>
          <ac:spMkLst>
            <pc:docMk/>
            <pc:sldMk cId="0" sldId="291"/>
            <ac:spMk id="6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9" v="50079" actId="947"/>
          <ac:spMkLst>
            <pc:docMk/>
            <pc:sldMk cId="0" sldId="291"/>
            <ac:spMk id="6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5" v="50023" actId="947"/>
          <ac:spMkLst>
            <pc:docMk/>
            <pc:sldMk cId="0" sldId="291"/>
            <ac:spMk id="6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92" v="49976" actId="947"/>
          <ac:spMkLst>
            <pc:docMk/>
            <pc:sldMk cId="0" sldId="291"/>
            <ac:spMk id="6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9" v="49931" actId="947"/>
          <ac:spMkLst>
            <pc:docMk/>
            <pc:sldMk cId="0" sldId="291"/>
            <ac:spMk id="6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6" v="49888" actId="947"/>
          <ac:spMkLst>
            <pc:docMk/>
            <pc:sldMk cId="0" sldId="291"/>
            <ac:spMk id="6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4" v="49850" actId="947"/>
          <ac:spMkLst>
            <pc:docMk/>
            <pc:sldMk cId="0" sldId="291"/>
            <ac:spMk id="6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2" v="49817" actId="947"/>
          <ac:spMkLst>
            <pc:docMk/>
            <pc:sldMk cId="0" sldId="291"/>
            <ac:spMk id="6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80" v="49787" actId="947"/>
          <ac:spMkLst>
            <pc:docMk/>
            <pc:sldMk cId="0" sldId="291"/>
            <ac:spMk id="6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318" v="50360" actId="947"/>
          <ac:spMkLst>
            <pc:docMk/>
            <pc:sldMk cId="0" sldId="291"/>
            <ac:spMk id="604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202" v="48610" actId="947"/>
        <pc:sldMkLst>
          <pc:docMk/>
          <pc:sldMk cId="0" sldId="292"/>
        </pc:sldMkLst>
        <pc:spChg chg="mod">
          <ac:chgData name="Cao Tianyue" userId="002e49554a3b1526" providerId="LiveId" clId="{AB94867C-7F1F-4F52-A7CC-1BBF41B9F577}" dt="2020-11-20T02:42:51.202" v="48610" actId="947"/>
          <ac:spMkLst>
            <pc:docMk/>
            <pc:sldMk cId="0" sldId="292"/>
            <ac:spMk id="6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7" v="47782" actId="947"/>
          <ac:spMkLst>
            <pc:docMk/>
            <pc:sldMk cId="0" sldId="292"/>
            <ac:spMk id="6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3" v="47723" actId="947"/>
          <ac:spMkLst>
            <pc:docMk/>
            <pc:sldMk cId="0" sldId="292"/>
            <ac:spMk id="6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0" v="47677" actId="947"/>
          <ac:spMkLst>
            <pc:docMk/>
            <pc:sldMk cId="0" sldId="292"/>
            <ac:spMk id="6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40" actId="947"/>
          <ac:spMkLst>
            <pc:docMk/>
            <pc:sldMk cId="0" sldId="292"/>
            <ac:spMk id="6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5" v="47600" actId="947"/>
          <ac:spMkLst>
            <pc:docMk/>
            <pc:sldMk cId="0" sldId="292"/>
            <ac:spMk id="6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3" v="47565" actId="947"/>
          <ac:spMkLst>
            <pc:docMk/>
            <pc:sldMk cId="0" sldId="292"/>
            <ac:spMk id="6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1" v="47529" actId="947"/>
          <ac:spMkLst>
            <pc:docMk/>
            <pc:sldMk cId="0" sldId="292"/>
            <ac:spMk id="6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500" actId="947"/>
          <ac:spMkLst>
            <pc:docMk/>
            <pc:sldMk cId="0" sldId="292"/>
            <ac:spMk id="6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7" v="47468" actId="947"/>
          <ac:spMkLst>
            <pc:docMk/>
            <pc:sldMk cId="0" sldId="292"/>
            <ac:spMk id="6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5" v="47438" actId="947"/>
          <ac:spMkLst>
            <pc:docMk/>
            <pc:sldMk cId="0" sldId="292"/>
            <ac:spMk id="6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3" v="47407" actId="947"/>
          <ac:spMkLst>
            <pc:docMk/>
            <pc:sldMk cId="0" sldId="292"/>
            <ac:spMk id="6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1" v="47381" actId="947"/>
          <ac:spMkLst>
            <pc:docMk/>
            <pc:sldMk cId="0" sldId="292"/>
            <ac:spMk id="6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0" v="47353" actId="947"/>
          <ac:spMkLst>
            <pc:docMk/>
            <pc:sldMk cId="0" sldId="292"/>
            <ac:spMk id="6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8" v="47330" actId="947"/>
          <ac:spMkLst>
            <pc:docMk/>
            <pc:sldMk cId="0" sldId="292"/>
            <ac:spMk id="6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7" v="47310" actId="947"/>
          <ac:spMkLst>
            <pc:docMk/>
            <pc:sldMk cId="0" sldId="292"/>
            <ac:spMk id="6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6" v="47291" actId="947"/>
          <ac:spMkLst>
            <pc:docMk/>
            <pc:sldMk cId="0" sldId="292"/>
            <ac:spMk id="6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4" v="47271" actId="947"/>
          <ac:spMkLst>
            <pc:docMk/>
            <pc:sldMk cId="0" sldId="292"/>
            <ac:spMk id="6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3" v="47251" actId="947"/>
          <ac:spMkLst>
            <pc:docMk/>
            <pc:sldMk cId="0" sldId="292"/>
            <ac:spMk id="6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2" v="47235" actId="947"/>
          <ac:spMkLst>
            <pc:docMk/>
            <pc:sldMk cId="0" sldId="292"/>
            <ac:spMk id="6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1" v="47219" actId="947"/>
          <ac:spMkLst>
            <pc:docMk/>
            <pc:sldMk cId="0" sldId="292"/>
            <ac:spMk id="6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0" v="47203" actId="947"/>
          <ac:spMkLst>
            <pc:docMk/>
            <pc:sldMk cId="0" sldId="292"/>
            <ac:spMk id="6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9" v="47187" actId="947"/>
          <ac:spMkLst>
            <pc:docMk/>
            <pc:sldMk cId="0" sldId="292"/>
            <ac:spMk id="6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8" v="47171" actId="947"/>
          <ac:spMkLst>
            <pc:docMk/>
            <pc:sldMk cId="0" sldId="292"/>
            <ac:spMk id="6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7" v="47155" actId="947"/>
          <ac:spMkLst>
            <pc:docMk/>
            <pc:sldMk cId="0" sldId="292"/>
            <ac:spMk id="6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6" v="47139" actId="947"/>
          <ac:spMkLst>
            <pc:docMk/>
            <pc:sldMk cId="0" sldId="292"/>
            <ac:spMk id="6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5" v="47123" actId="947"/>
          <ac:spMkLst>
            <pc:docMk/>
            <pc:sldMk cId="0" sldId="292"/>
            <ac:spMk id="6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4" v="47110" actId="947"/>
          <ac:spMkLst>
            <pc:docMk/>
            <pc:sldMk cId="0" sldId="292"/>
            <ac:spMk id="6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3" v="47098" actId="947"/>
          <ac:spMkLst>
            <pc:docMk/>
            <pc:sldMk cId="0" sldId="292"/>
            <ac:spMk id="6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2" v="47086" actId="947"/>
          <ac:spMkLst>
            <pc:docMk/>
            <pc:sldMk cId="0" sldId="292"/>
            <ac:spMk id="6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1" v="47074" actId="947"/>
          <ac:spMkLst>
            <pc:docMk/>
            <pc:sldMk cId="0" sldId="292"/>
            <ac:spMk id="6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0" v="47062" actId="947"/>
          <ac:spMkLst>
            <pc:docMk/>
            <pc:sldMk cId="0" sldId="292"/>
            <ac:spMk id="6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0" v="47050" actId="947"/>
          <ac:spMkLst>
            <pc:docMk/>
            <pc:sldMk cId="0" sldId="292"/>
            <ac:spMk id="6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9" v="47038" actId="947"/>
          <ac:spMkLst>
            <pc:docMk/>
            <pc:sldMk cId="0" sldId="292"/>
            <ac:spMk id="6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8" v="47026" actId="947"/>
          <ac:spMkLst>
            <pc:docMk/>
            <pc:sldMk cId="0" sldId="292"/>
            <ac:spMk id="6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7" v="47014" actId="947"/>
          <ac:spMkLst>
            <pc:docMk/>
            <pc:sldMk cId="0" sldId="292"/>
            <ac:spMk id="6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6" v="47002" actId="947"/>
          <ac:spMkLst>
            <pc:docMk/>
            <pc:sldMk cId="0" sldId="292"/>
            <ac:spMk id="6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6" v="46990" actId="947"/>
          <ac:spMkLst>
            <pc:docMk/>
            <pc:sldMk cId="0" sldId="292"/>
            <ac:spMk id="6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5" v="46978" actId="947"/>
          <ac:spMkLst>
            <pc:docMk/>
            <pc:sldMk cId="0" sldId="292"/>
            <ac:spMk id="6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4" v="46966" actId="947"/>
          <ac:spMkLst>
            <pc:docMk/>
            <pc:sldMk cId="0" sldId="292"/>
            <ac:spMk id="6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3" v="46954" actId="947"/>
          <ac:spMkLst>
            <pc:docMk/>
            <pc:sldMk cId="0" sldId="292"/>
            <ac:spMk id="6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3" v="46942" actId="947"/>
          <ac:spMkLst>
            <pc:docMk/>
            <pc:sldMk cId="0" sldId="292"/>
            <ac:spMk id="6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2" v="46930" actId="947"/>
          <ac:spMkLst>
            <pc:docMk/>
            <pc:sldMk cId="0" sldId="292"/>
            <ac:spMk id="6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1" v="46918" actId="947"/>
          <ac:spMkLst>
            <pc:docMk/>
            <pc:sldMk cId="0" sldId="292"/>
            <ac:spMk id="6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0" v="46906" actId="947"/>
          <ac:spMkLst>
            <pc:docMk/>
            <pc:sldMk cId="0" sldId="292"/>
            <ac:spMk id="6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9" v="46894" actId="947"/>
          <ac:spMkLst>
            <pc:docMk/>
            <pc:sldMk cId="0" sldId="292"/>
            <ac:spMk id="6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9" v="46882" actId="947"/>
          <ac:spMkLst>
            <pc:docMk/>
            <pc:sldMk cId="0" sldId="292"/>
            <ac:spMk id="6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8" v="46870" actId="947"/>
          <ac:spMkLst>
            <pc:docMk/>
            <pc:sldMk cId="0" sldId="292"/>
            <ac:spMk id="6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7" v="46858" actId="947"/>
          <ac:spMkLst>
            <pc:docMk/>
            <pc:sldMk cId="0" sldId="292"/>
            <ac:spMk id="6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6" v="46846" actId="947"/>
          <ac:spMkLst>
            <pc:docMk/>
            <pc:sldMk cId="0" sldId="292"/>
            <ac:spMk id="6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6" v="46834" actId="947"/>
          <ac:spMkLst>
            <pc:docMk/>
            <pc:sldMk cId="0" sldId="292"/>
            <ac:spMk id="6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5" v="46822" actId="947"/>
          <ac:spMkLst>
            <pc:docMk/>
            <pc:sldMk cId="0" sldId="292"/>
            <ac:spMk id="6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4" v="46810" actId="947"/>
          <ac:spMkLst>
            <pc:docMk/>
            <pc:sldMk cId="0" sldId="292"/>
            <ac:spMk id="6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3" v="46798" actId="947"/>
          <ac:spMkLst>
            <pc:docMk/>
            <pc:sldMk cId="0" sldId="292"/>
            <ac:spMk id="6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3" v="46786" actId="947"/>
          <ac:spMkLst>
            <pc:docMk/>
            <pc:sldMk cId="0" sldId="292"/>
            <ac:spMk id="6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2" v="46774" actId="947"/>
          <ac:spMkLst>
            <pc:docMk/>
            <pc:sldMk cId="0" sldId="292"/>
            <ac:spMk id="6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1" v="46762" actId="947"/>
          <ac:spMkLst>
            <pc:docMk/>
            <pc:sldMk cId="0" sldId="292"/>
            <ac:spMk id="6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0" v="46750" actId="947"/>
          <ac:spMkLst>
            <pc:docMk/>
            <pc:sldMk cId="0" sldId="292"/>
            <ac:spMk id="6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0" v="46738" actId="947"/>
          <ac:spMkLst>
            <pc:docMk/>
            <pc:sldMk cId="0" sldId="292"/>
            <ac:spMk id="6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9" v="46726" actId="947"/>
          <ac:spMkLst>
            <pc:docMk/>
            <pc:sldMk cId="0" sldId="292"/>
            <ac:spMk id="6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8" v="46714" actId="947"/>
          <ac:spMkLst>
            <pc:docMk/>
            <pc:sldMk cId="0" sldId="292"/>
            <ac:spMk id="6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7" v="46702" actId="947"/>
          <ac:spMkLst>
            <pc:docMk/>
            <pc:sldMk cId="0" sldId="292"/>
            <ac:spMk id="6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6" v="46690" actId="947"/>
          <ac:spMkLst>
            <pc:docMk/>
            <pc:sldMk cId="0" sldId="292"/>
            <ac:spMk id="6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6" v="46678" actId="947"/>
          <ac:spMkLst>
            <pc:docMk/>
            <pc:sldMk cId="0" sldId="292"/>
            <ac:spMk id="6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6" v="47778" actId="947"/>
          <ac:spMkLst>
            <pc:docMk/>
            <pc:sldMk cId="0" sldId="292"/>
            <ac:spMk id="6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11" actId="947"/>
          <ac:spMkLst>
            <pc:docMk/>
            <pc:sldMk cId="0" sldId="292"/>
            <ac:spMk id="6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7" v="47781" actId="947"/>
          <ac:spMkLst>
            <pc:docMk/>
            <pc:sldMk cId="0" sldId="292"/>
            <ac:spMk id="6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6" v="47776" actId="947"/>
          <ac:spMkLst>
            <pc:docMk/>
            <pc:sldMk cId="0" sldId="292"/>
            <ac:spMk id="6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08" actId="947"/>
          <ac:spMkLst>
            <pc:docMk/>
            <pc:sldMk cId="0" sldId="292"/>
            <ac:spMk id="6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8" v="47793" actId="947"/>
          <ac:spMkLst>
            <pc:docMk/>
            <pc:sldMk cId="0" sldId="292"/>
            <ac:spMk id="6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3" v="47727" actId="947"/>
          <ac:spMkLst>
            <pc:docMk/>
            <pc:sldMk cId="0" sldId="292"/>
            <ac:spMk id="6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0" v="47680" actId="947"/>
          <ac:spMkLst>
            <pc:docMk/>
            <pc:sldMk cId="0" sldId="292"/>
            <ac:spMk id="6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44" actId="947"/>
          <ac:spMkLst>
            <pc:docMk/>
            <pc:sldMk cId="0" sldId="292"/>
            <ac:spMk id="6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12" actId="947"/>
          <ac:spMkLst>
            <pc:docMk/>
            <pc:sldMk cId="0" sldId="292"/>
            <ac:spMk id="6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80" actId="947"/>
          <ac:spMkLst>
            <pc:docMk/>
            <pc:sldMk cId="0" sldId="292"/>
            <ac:spMk id="6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46" actId="947"/>
          <ac:spMkLst>
            <pc:docMk/>
            <pc:sldMk cId="0" sldId="292"/>
            <ac:spMk id="6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513" actId="947"/>
          <ac:spMkLst>
            <pc:docMk/>
            <pc:sldMk cId="0" sldId="292"/>
            <ac:spMk id="6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8" v="47483" actId="947"/>
          <ac:spMkLst>
            <pc:docMk/>
            <pc:sldMk cId="0" sldId="292"/>
            <ac:spMk id="6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5" v="47447" actId="947"/>
          <ac:spMkLst>
            <pc:docMk/>
            <pc:sldMk cId="0" sldId="292"/>
            <ac:spMk id="6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3" v="47415" actId="947"/>
          <ac:spMkLst>
            <pc:docMk/>
            <pc:sldMk cId="0" sldId="292"/>
            <ac:spMk id="6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2" v="47389" actId="947"/>
          <ac:spMkLst>
            <pc:docMk/>
            <pc:sldMk cId="0" sldId="292"/>
            <ac:spMk id="6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0" v="47361" actId="947"/>
          <ac:spMkLst>
            <pc:docMk/>
            <pc:sldMk cId="0" sldId="292"/>
            <ac:spMk id="6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8" v="47336" actId="947"/>
          <ac:spMkLst>
            <pc:docMk/>
            <pc:sldMk cId="0" sldId="292"/>
            <ac:spMk id="6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7" v="47316" actId="947"/>
          <ac:spMkLst>
            <pc:docMk/>
            <pc:sldMk cId="0" sldId="292"/>
            <ac:spMk id="6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6" v="47295" actId="947"/>
          <ac:spMkLst>
            <pc:docMk/>
            <pc:sldMk cId="0" sldId="292"/>
            <ac:spMk id="6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5" v="47275" actId="947"/>
          <ac:spMkLst>
            <pc:docMk/>
            <pc:sldMk cId="0" sldId="292"/>
            <ac:spMk id="6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3" v="47255" actId="947"/>
          <ac:spMkLst>
            <pc:docMk/>
            <pc:sldMk cId="0" sldId="292"/>
            <ac:spMk id="6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2" v="47238" actId="947"/>
          <ac:spMkLst>
            <pc:docMk/>
            <pc:sldMk cId="0" sldId="292"/>
            <ac:spMk id="6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1" v="47222" actId="947"/>
          <ac:spMkLst>
            <pc:docMk/>
            <pc:sldMk cId="0" sldId="292"/>
            <ac:spMk id="6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0" v="47207" actId="947"/>
          <ac:spMkLst>
            <pc:docMk/>
            <pc:sldMk cId="0" sldId="292"/>
            <ac:spMk id="6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9" v="47191" actId="947"/>
          <ac:spMkLst>
            <pc:docMk/>
            <pc:sldMk cId="0" sldId="292"/>
            <ac:spMk id="6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8" v="47175" actId="947"/>
          <ac:spMkLst>
            <pc:docMk/>
            <pc:sldMk cId="0" sldId="292"/>
            <ac:spMk id="6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7" v="47159" actId="947"/>
          <ac:spMkLst>
            <pc:docMk/>
            <pc:sldMk cId="0" sldId="292"/>
            <ac:spMk id="6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6" v="47143" actId="947"/>
          <ac:spMkLst>
            <pc:docMk/>
            <pc:sldMk cId="0" sldId="292"/>
            <ac:spMk id="6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5" v="47127" actId="947"/>
          <ac:spMkLst>
            <pc:docMk/>
            <pc:sldMk cId="0" sldId="292"/>
            <ac:spMk id="6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4" v="47114" actId="947"/>
          <ac:spMkLst>
            <pc:docMk/>
            <pc:sldMk cId="0" sldId="292"/>
            <ac:spMk id="6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3" v="47102" actId="947"/>
          <ac:spMkLst>
            <pc:docMk/>
            <pc:sldMk cId="0" sldId="292"/>
            <ac:spMk id="6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2" v="47090" actId="947"/>
          <ac:spMkLst>
            <pc:docMk/>
            <pc:sldMk cId="0" sldId="292"/>
            <ac:spMk id="6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1" v="47078" actId="947"/>
          <ac:spMkLst>
            <pc:docMk/>
            <pc:sldMk cId="0" sldId="292"/>
            <ac:spMk id="6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1" v="47066" actId="947"/>
          <ac:spMkLst>
            <pc:docMk/>
            <pc:sldMk cId="0" sldId="292"/>
            <ac:spMk id="6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0" v="47054" actId="947"/>
          <ac:spMkLst>
            <pc:docMk/>
            <pc:sldMk cId="0" sldId="292"/>
            <ac:spMk id="6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9" v="47042" actId="947"/>
          <ac:spMkLst>
            <pc:docMk/>
            <pc:sldMk cId="0" sldId="292"/>
            <ac:spMk id="6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8" v="47030" actId="947"/>
          <ac:spMkLst>
            <pc:docMk/>
            <pc:sldMk cId="0" sldId="292"/>
            <ac:spMk id="6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8" v="47018" actId="947"/>
          <ac:spMkLst>
            <pc:docMk/>
            <pc:sldMk cId="0" sldId="292"/>
            <ac:spMk id="6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7" v="47006" actId="947"/>
          <ac:spMkLst>
            <pc:docMk/>
            <pc:sldMk cId="0" sldId="292"/>
            <ac:spMk id="6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6" v="46994" actId="947"/>
          <ac:spMkLst>
            <pc:docMk/>
            <pc:sldMk cId="0" sldId="292"/>
            <ac:spMk id="6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5" v="46982" actId="947"/>
          <ac:spMkLst>
            <pc:docMk/>
            <pc:sldMk cId="0" sldId="292"/>
            <ac:spMk id="6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4" v="46970" actId="947"/>
          <ac:spMkLst>
            <pc:docMk/>
            <pc:sldMk cId="0" sldId="292"/>
            <ac:spMk id="6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4" v="46958" actId="947"/>
          <ac:spMkLst>
            <pc:docMk/>
            <pc:sldMk cId="0" sldId="292"/>
            <ac:spMk id="6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3" v="46946" actId="947"/>
          <ac:spMkLst>
            <pc:docMk/>
            <pc:sldMk cId="0" sldId="292"/>
            <ac:spMk id="6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2" v="46934" actId="947"/>
          <ac:spMkLst>
            <pc:docMk/>
            <pc:sldMk cId="0" sldId="292"/>
            <ac:spMk id="6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1" v="46922" actId="947"/>
          <ac:spMkLst>
            <pc:docMk/>
            <pc:sldMk cId="0" sldId="292"/>
            <ac:spMk id="6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1" v="46910" actId="947"/>
          <ac:spMkLst>
            <pc:docMk/>
            <pc:sldMk cId="0" sldId="292"/>
            <ac:spMk id="6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0" v="46898" actId="947"/>
          <ac:spMkLst>
            <pc:docMk/>
            <pc:sldMk cId="0" sldId="292"/>
            <ac:spMk id="6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9" v="46886" actId="947"/>
          <ac:spMkLst>
            <pc:docMk/>
            <pc:sldMk cId="0" sldId="292"/>
            <ac:spMk id="6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8" v="46874" actId="947"/>
          <ac:spMkLst>
            <pc:docMk/>
            <pc:sldMk cId="0" sldId="292"/>
            <ac:spMk id="6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7" v="46862" actId="947"/>
          <ac:spMkLst>
            <pc:docMk/>
            <pc:sldMk cId="0" sldId="292"/>
            <ac:spMk id="6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7" v="46850" actId="947"/>
          <ac:spMkLst>
            <pc:docMk/>
            <pc:sldMk cId="0" sldId="292"/>
            <ac:spMk id="6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6" v="46838" actId="947"/>
          <ac:spMkLst>
            <pc:docMk/>
            <pc:sldMk cId="0" sldId="292"/>
            <ac:spMk id="6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5" v="46826" actId="947"/>
          <ac:spMkLst>
            <pc:docMk/>
            <pc:sldMk cId="0" sldId="292"/>
            <ac:spMk id="6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4" v="46814" actId="947"/>
          <ac:spMkLst>
            <pc:docMk/>
            <pc:sldMk cId="0" sldId="292"/>
            <ac:spMk id="6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4" v="46802" actId="947"/>
          <ac:spMkLst>
            <pc:docMk/>
            <pc:sldMk cId="0" sldId="292"/>
            <ac:spMk id="6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3" v="46790" actId="947"/>
          <ac:spMkLst>
            <pc:docMk/>
            <pc:sldMk cId="0" sldId="292"/>
            <ac:spMk id="6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2" v="46779" actId="947"/>
          <ac:spMkLst>
            <pc:docMk/>
            <pc:sldMk cId="0" sldId="292"/>
            <ac:spMk id="6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1" v="46767" actId="947"/>
          <ac:spMkLst>
            <pc:docMk/>
            <pc:sldMk cId="0" sldId="292"/>
            <ac:spMk id="6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1" v="46754" actId="947"/>
          <ac:spMkLst>
            <pc:docMk/>
            <pc:sldMk cId="0" sldId="292"/>
            <ac:spMk id="6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0" v="46742" actId="947"/>
          <ac:spMkLst>
            <pc:docMk/>
            <pc:sldMk cId="0" sldId="292"/>
            <ac:spMk id="6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9" v="46730" actId="947"/>
          <ac:spMkLst>
            <pc:docMk/>
            <pc:sldMk cId="0" sldId="292"/>
            <ac:spMk id="6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8" v="46718" actId="947"/>
          <ac:spMkLst>
            <pc:docMk/>
            <pc:sldMk cId="0" sldId="292"/>
            <ac:spMk id="6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8" v="46706" actId="947"/>
          <ac:spMkLst>
            <pc:docMk/>
            <pc:sldMk cId="0" sldId="292"/>
            <ac:spMk id="6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7" v="46694" actId="947"/>
          <ac:spMkLst>
            <pc:docMk/>
            <pc:sldMk cId="0" sldId="292"/>
            <ac:spMk id="6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6" v="46682" actId="947"/>
          <ac:spMkLst>
            <pc:docMk/>
            <pc:sldMk cId="0" sldId="292"/>
            <ac:spMk id="6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5" v="46670" actId="947"/>
          <ac:spMkLst>
            <pc:docMk/>
            <pc:sldMk cId="0" sldId="292"/>
            <ac:spMk id="6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5" v="46662" actId="947"/>
          <ac:spMkLst>
            <pc:docMk/>
            <pc:sldMk cId="0" sldId="292"/>
            <ac:spMk id="61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4" v="46658" actId="947"/>
          <ac:spMkLst>
            <pc:docMk/>
            <pc:sldMk cId="0" sldId="292"/>
            <ac:spMk id="6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4" v="46654" actId="947"/>
          <ac:spMkLst>
            <pc:docMk/>
            <pc:sldMk cId="0" sldId="292"/>
            <ac:spMk id="6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4" v="46650" actId="947"/>
          <ac:spMkLst>
            <pc:docMk/>
            <pc:sldMk cId="0" sldId="292"/>
            <ac:spMk id="6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4" v="46646" actId="947"/>
          <ac:spMkLst>
            <pc:docMk/>
            <pc:sldMk cId="0" sldId="292"/>
            <ac:spMk id="6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3" v="46642" actId="947"/>
          <ac:spMkLst>
            <pc:docMk/>
            <pc:sldMk cId="0" sldId="292"/>
            <ac:spMk id="6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3" v="46638" actId="947"/>
          <ac:spMkLst>
            <pc:docMk/>
            <pc:sldMk cId="0" sldId="292"/>
            <ac:spMk id="6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3" v="46634" actId="947"/>
          <ac:spMkLst>
            <pc:docMk/>
            <pc:sldMk cId="0" sldId="292"/>
            <ac:spMk id="6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3" v="46630" actId="947"/>
          <ac:spMkLst>
            <pc:docMk/>
            <pc:sldMk cId="0" sldId="292"/>
            <ac:spMk id="6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2" v="46626" actId="947"/>
          <ac:spMkLst>
            <pc:docMk/>
            <pc:sldMk cId="0" sldId="292"/>
            <ac:spMk id="6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2" v="46622" actId="947"/>
          <ac:spMkLst>
            <pc:docMk/>
            <pc:sldMk cId="0" sldId="292"/>
            <ac:spMk id="6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2" v="46618" actId="947"/>
          <ac:spMkLst>
            <pc:docMk/>
            <pc:sldMk cId="0" sldId="292"/>
            <ac:spMk id="6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2" v="46614" actId="947"/>
          <ac:spMkLst>
            <pc:docMk/>
            <pc:sldMk cId="0" sldId="292"/>
            <ac:spMk id="6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1" v="46610" actId="947"/>
          <ac:spMkLst>
            <pc:docMk/>
            <pc:sldMk cId="0" sldId="292"/>
            <ac:spMk id="6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1" v="46606" actId="947"/>
          <ac:spMkLst>
            <pc:docMk/>
            <pc:sldMk cId="0" sldId="292"/>
            <ac:spMk id="6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1" v="46602" actId="947"/>
          <ac:spMkLst>
            <pc:docMk/>
            <pc:sldMk cId="0" sldId="292"/>
            <ac:spMk id="6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0" v="46598" actId="947"/>
          <ac:spMkLst>
            <pc:docMk/>
            <pc:sldMk cId="0" sldId="292"/>
            <ac:spMk id="6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0" v="46594" actId="947"/>
          <ac:spMkLst>
            <pc:docMk/>
            <pc:sldMk cId="0" sldId="292"/>
            <ac:spMk id="6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0" v="46590" actId="947"/>
          <ac:spMkLst>
            <pc:docMk/>
            <pc:sldMk cId="0" sldId="292"/>
            <ac:spMk id="6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0" v="46586" actId="947"/>
          <ac:spMkLst>
            <pc:docMk/>
            <pc:sldMk cId="0" sldId="292"/>
            <ac:spMk id="6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9" v="46582" actId="947"/>
          <ac:spMkLst>
            <pc:docMk/>
            <pc:sldMk cId="0" sldId="292"/>
            <ac:spMk id="6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9" v="46578" actId="947"/>
          <ac:spMkLst>
            <pc:docMk/>
            <pc:sldMk cId="0" sldId="292"/>
            <ac:spMk id="6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9" v="46574" actId="947"/>
          <ac:spMkLst>
            <pc:docMk/>
            <pc:sldMk cId="0" sldId="292"/>
            <ac:spMk id="6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9" v="46570" actId="947"/>
          <ac:spMkLst>
            <pc:docMk/>
            <pc:sldMk cId="0" sldId="292"/>
            <ac:spMk id="6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8" v="46566" actId="947"/>
          <ac:spMkLst>
            <pc:docMk/>
            <pc:sldMk cId="0" sldId="292"/>
            <ac:spMk id="6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8" v="46562" actId="947"/>
          <ac:spMkLst>
            <pc:docMk/>
            <pc:sldMk cId="0" sldId="292"/>
            <ac:spMk id="6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8" v="46558" actId="947"/>
          <ac:spMkLst>
            <pc:docMk/>
            <pc:sldMk cId="0" sldId="292"/>
            <ac:spMk id="6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7" v="46554" actId="947"/>
          <ac:spMkLst>
            <pc:docMk/>
            <pc:sldMk cId="0" sldId="292"/>
            <ac:spMk id="6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7" v="46550" actId="947"/>
          <ac:spMkLst>
            <pc:docMk/>
            <pc:sldMk cId="0" sldId="292"/>
            <ac:spMk id="6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6" v="46546" actId="947"/>
          <ac:spMkLst>
            <pc:docMk/>
            <pc:sldMk cId="0" sldId="292"/>
            <ac:spMk id="6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6" v="46542" actId="947"/>
          <ac:spMkLst>
            <pc:docMk/>
            <pc:sldMk cId="0" sldId="292"/>
            <ac:spMk id="6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6" v="46538" actId="947"/>
          <ac:spMkLst>
            <pc:docMk/>
            <pc:sldMk cId="0" sldId="292"/>
            <ac:spMk id="6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6" v="46534" actId="947"/>
          <ac:spMkLst>
            <pc:docMk/>
            <pc:sldMk cId="0" sldId="292"/>
            <ac:spMk id="6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5" v="46530" actId="947"/>
          <ac:spMkLst>
            <pc:docMk/>
            <pc:sldMk cId="0" sldId="292"/>
            <ac:spMk id="6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5" v="46526" actId="947"/>
          <ac:spMkLst>
            <pc:docMk/>
            <pc:sldMk cId="0" sldId="292"/>
            <ac:spMk id="6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5" v="46522" actId="947"/>
          <ac:spMkLst>
            <pc:docMk/>
            <pc:sldMk cId="0" sldId="292"/>
            <ac:spMk id="6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5" v="46518" actId="947"/>
          <ac:spMkLst>
            <pc:docMk/>
            <pc:sldMk cId="0" sldId="292"/>
            <ac:spMk id="6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4" v="46514" actId="947"/>
          <ac:spMkLst>
            <pc:docMk/>
            <pc:sldMk cId="0" sldId="292"/>
            <ac:spMk id="6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4" v="46510" actId="947"/>
          <ac:spMkLst>
            <pc:docMk/>
            <pc:sldMk cId="0" sldId="292"/>
            <ac:spMk id="6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4" v="46506" actId="947"/>
          <ac:spMkLst>
            <pc:docMk/>
            <pc:sldMk cId="0" sldId="292"/>
            <ac:spMk id="6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4" v="46502" actId="947"/>
          <ac:spMkLst>
            <pc:docMk/>
            <pc:sldMk cId="0" sldId="292"/>
            <ac:spMk id="6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3" v="46498" actId="947"/>
          <ac:spMkLst>
            <pc:docMk/>
            <pc:sldMk cId="0" sldId="292"/>
            <ac:spMk id="6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3" v="46494" actId="947"/>
          <ac:spMkLst>
            <pc:docMk/>
            <pc:sldMk cId="0" sldId="292"/>
            <ac:spMk id="6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3" v="46490" actId="947"/>
          <ac:spMkLst>
            <pc:docMk/>
            <pc:sldMk cId="0" sldId="292"/>
            <ac:spMk id="6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2" v="46486" actId="947"/>
          <ac:spMkLst>
            <pc:docMk/>
            <pc:sldMk cId="0" sldId="292"/>
            <ac:spMk id="6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2" v="46482" actId="947"/>
          <ac:spMkLst>
            <pc:docMk/>
            <pc:sldMk cId="0" sldId="292"/>
            <ac:spMk id="6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2" v="46478" actId="947"/>
          <ac:spMkLst>
            <pc:docMk/>
            <pc:sldMk cId="0" sldId="292"/>
            <ac:spMk id="6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2" v="46474" actId="947"/>
          <ac:spMkLst>
            <pc:docMk/>
            <pc:sldMk cId="0" sldId="292"/>
            <ac:spMk id="6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1" v="46470" actId="947"/>
          <ac:spMkLst>
            <pc:docMk/>
            <pc:sldMk cId="0" sldId="292"/>
            <ac:spMk id="6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1" v="46466" actId="947"/>
          <ac:spMkLst>
            <pc:docMk/>
            <pc:sldMk cId="0" sldId="292"/>
            <ac:spMk id="6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1" v="46462" actId="947"/>
          <ac:spMkLst>
            <pc:docMk/>
            <pc:sldMk cId="0" sldId="292"/>
            <ac:spMk id="6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1" v="46458" actId="947"/>
          <ac:spMkLst>
            <pc:docMk/>
            <pc:sldMk cId="0" sldId="292"/>
            <ac:spMk id="6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0" v="46454" actId="947"/>
          <ac:spMkLst>
            <pc:docMk/>
            <pc:sldMk cId="0" sldId="292"/>
            <ac:spMk id="6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0" v="46450" actId="947"/>
          <ac:spMkLst>
            <pc:docMk/>
            <pc:sldMk cId="0" sldId="292"/>
            <ac:spMk id="6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60" v="46446" actId="947"/>
          <ac:spMkLst>
            <pc:docMk/>
            <pc:sldMk cId="0" sldId="292"/>
            <ac:spMk id="6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9" v="46442" actId="947"/>
          <ac:spMkLst>
            <pc:docMk/>
            <pc:sldMk cId="0" sldId="292"/>
            <ac:spMk id="6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9" v="46438" actId="947"/>
          <ac:spMkLst>
            <pc:docMk/>
            <pc:sldMk cId="0" sldId="292"/>
            <ac:spMk id="6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9" v="46434" actId="947"/>
          <ac:spMkLst>
            <pc:docMk/>
            <pc:sldMk cId="0" sldId="292"/>
            <ac:spMk id="6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9" v="46430" actId="947"/>
          <ac:spMkLst>
            <pc:docMk/>
            <pc:sldMk cId="0" sldId="292"/>
            <ac:spMk id="6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8" v="46426" actId="947"/>
          <ac:spMkLst>
            <pc:docMk/>
            <pc:sldMk cId="0" sldId="292"/>
            <ac:spMk id="6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8" v="46422" actId="947"/>
          <ac:spMkLst>
            <pc:docMk/>
            <pc:sldMk cId="0" sldId="292"/>
            <ac:spMk id="6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8" v="46418" actId="947"/>
          <ac:spMkLst>
            <pc:docMk/>
            <pc:sldMk cId="0" sldId="292"/>
            <ac:spMk id="6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8" v="46414" actId="947"/>
          <ac:spMkLst>
            <pc:docMk/>
            <pc:sldMk cId="0" sldId="292"/>
            <ac:spMk id="6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7" v="46410" actId="947"/>
          <ac:spMkLst>
            <pc:docMk/>
            <pc:sldMk cId="0" sldId="292"/>
            <ac:spMk id="6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7" v="46406" actId="947"/>
          <ac:spMkLst>
            <pc:docMk/>
            <pc:sldMk cId="0" sldId="292"/>
            <ac:spMk id="6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7" v="46402" actId="947"/>
          <ac:spMkLst>
            <pc:docMk/>
            <pc:sldMk cId="0" sldId="292"/>
            <ac:spMk id="6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7" v="46398" actId="947"/>
          <ac:spMkLst>
            <pc:docMk/>
            <pc:sldMk cId="0" sldId="292"/>
            <ac:spMk id="6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6" v="46394" actId="947"/>
          <ac:spMkLst>
            <pc:docMk/>
            <pc:sldMk cId="0" sldId="292"/>
            <ac:spMk id="6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6" v="46390" actId="947"/>
          <ac:spMkLst>
            <pc:docMk/>
            <pc:sldMk cId="0" sldId="292"/>
            <ac:spMk id="6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7" v="47791" actId="947"/>
          <ac:spMkLst>
            <pc:docMk/>
            <pc:sldMk cId="0" sldId="292"/>
            <ac:spMk id="6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2" v="47707" actId="947"/>
          <ac:spMkLst>
            <pc:docMk/>
            <pc:sldMk cId="0" sldId="292"/>
            <ac:spMk id="6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9" v="47661" actId="947"/>
          <ac:spMkLst>
            <pc:docMk/>
            <pc:sldMk cId="0" sldId="292"/>
            <ac:spMk id="6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7" v="47625" actId="947"/>
          <ac:spMkLst>
            <pc:docMk/>
            <pc:sldMk cId="0" sldId="292"/>
            <ac:spMk id="6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5" v="47594" actId="947"/>
          <ac:spMkLst>
            <pc:docMk/>
            <pc:sldMk cId="0" sldId="292"/>
            <ac:spMk id="6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3" v="47563" actId="947"/>
          <ac:spMkLst>
            <pc:docMk/>
            <pc:sldMk cId="0" sldId="292"/>
            <ac:spMk id="6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1" v="47533" actId="947"/>
          <ac:spMkLst>
            <pc:docMk/>
            <pc:sldMk cId="0" sldId="292"/>
            <ac:spMk id="6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499" actId="947"/>
          <ac:spMkLst>
            <pc:docMk/>
            <pc:sldMk cId="0" sldId="292"/>
            <ac:spMk id="6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7" v="47469" actId="947"/>
          <ac:spMkLst>
            <pc:docMk/>
            <pc:sldMk cId="0" sldId="292"/>
            <ac:spMk id="6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5" v="47433" actId="947"/>
          <ac:spMkLst>
            <pc:docMk/>
            <pc:sldMk cId="0" sldId="292"/>
            <ac:spMk id="6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3" v="47406" actId="947"/>
          <ac:spMkLst>
            <pc:docMk/>
            <pc:sldMk cId="0" sldId="292"/>
            <ac:spMk id="6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1" v="47378" actId="947"/>
          <ac:spMkLst>
            <pc:docMk/>
            <pc:sldMk cId="0" sldId="292"/>
            <ac:spMk id="6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9" v="47350" actId="947"/>
          <ac:spMkLst>
            <pc:docMk/>
            <pc:sldMk cId="0" sldId="292"/>
            <ac:spMk id="6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8" v="47327" actId="947"/>
          <ac:spMkLst>
            <pc:docMk/>
            <pc:sldMk cId="0" sldId="292"/>
            <ac:spMk id="6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7" v="47307" actId="947"/>
          <ac:spMkLst>
            <pc:docMk/>
            <pc:sldMk cId="0" sldId="292"/>
            <ac:spMk id="6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5" v="47287" actId="947"/>
          <ac:spMkLst>
            <pc:docMk/>
            <pc:sldMk cId="0" sldId="292"/>
            <ac:spMk id="6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4" v="47267" actId="947"/>
          <ac:spMkLst>
            <pc:docMk/>
            <pc:sldMk cId="0" sldId="292"/>
            <ac:spMk id="6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3" v="47247" actId="947"/>
          <ac:spMkLst>
            <pc:docMk/>
            <pc:sldMk cId="0" sldId="292"/>
            <ac:spMk id="6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2" v="47231" actId="947"/>
          <ac:spMkLst>
            <pc:docMk/>
            <pc:sldMk cId="0" sldId="292"/>
            <ac:spMk id="6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1" v="47215" actId="947"/>
          <ac:spMkLst>
            <pc:docMk/>
            <pc:sldMk cId="0" sldId="292"/>
            <ac:spMk id="6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0" v="47199" actId="947"/>
          <ac:spMkLst>
            <pc:docMk/>
            <pc:sldMk cId="0" sldId="292"/>
            <ac:spMk id="6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9" v="47183" actId="947"/>
          <ac:spMkLst>
            <pc:docMk/>
            <pc:sldMk cId="0" sldId="292"/>
            <ac:spMk id="6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8" v="47167" actId="947"/>
          <ac:spMkLst>
            <pc:docMk/>
            <pc:sldMk cId="0" sldId="292"/>
            <ac:spMk id="6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7" v="47151" actId="947"/>
          <ac:spMkLst>
            <pc:docMk/>
            <pc:sldMk cId="0" sldId="292"/>
            <ac:spMk id="6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6" v="47135" actId="947"/>
          <ac:spMkLst>
            <pc:docMk/>
            <pc:sldMk cId="0" sldId="292"/>
            <ac:spMk id="6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5" v="47119" actId="947"/>
          <ac:spMkLst>
            <pc:docMk/>
            <pc:sldMk cId="0" sldId="292"/>
            <ac:spMk id="6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3" v="47107" actId="947"/>
          <ac:spMkLst>
            <pc:docMk/>
            <pc:sldMk cId="0" sldId="292"/>
            <ac:spMk id="6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2" v="47094" actId="947"/>
          <ac:spMkLst>
            <pc:docMk/>
            <pc:sldMk cId="0" sldId="292"/>
            <ac:spMk id="6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2" v="47083" actId="947"/>
          <ac:spMkLst>
            <pc:docMk/>
            <pc:sldMk cId="0" sldId="292"/>
            <ac:spMk id="6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1" v="47071" actId="947"/>
          <ac:spMkLst>
            <pc:docMk/>
            <pc:sldMk cId="0" sldId="292"/>
            <ac:spMk id="6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0" v="47059" actId="947"/>
          <ac:spMkLst>
            <pc:docMk/>
            <pc:sldMk cId="0" sldId="292"/>
            <ac:spMk id="6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9" v="47047" actId="947"/>
          <ac:spMkLst>
            <pc:docMk/>
            <pc:sldMk cId="0" sldId="292"/>
            <ac:spMk id="6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9" v="47035" actId="947"/>
          <ac:spMkLst>
            <pc:docMk/>
            <pc:sldMk cId="0" sldId="292"/>
            <ac:spMk id="6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8" v="47022" actId="947"/>
          <ac:spMkLst>
            <pc:docMk/>
            <pc:sldMk cId="0" sldId="292"/>
            <ac:spMk id="6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7" v="47010" actId="947"/>
          <ac:spMkLst>
            <pc:docMk/>
            <pc:sldMk cId="0" sldId="292"/>
            <ac:spMk id="6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6" v="46998" actId="947"/>
          <ac:spMkLst>
            <pc:docMk/>
            <pc:sldMk cId="0" sldId="292"/>
            <ac:spMk id="6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5" v="46986" actId="947"/>
          <ac:spMkLst>
            <pc:docMk/>
            <pc:sldMk cId="0" sldId="292"/>
            <ac:spMk id="6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5" v="46974" actId="947"/>
          <ac:spMkLst>
            <pc:docMk/>
            <pc:sldMk cId="0" sldId="292"/>
            <ac:spMk id="6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4" v="46962" actId="947"/>
          <ac:spMkLst>
            <pc:docMk/>
            <pc:sldMk cId="0" sldId="292"/>
            <ac:spMk id="6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3" v="46950" actId="947"/>
          <ac:spMkLst>
            <pc:docMk/>
            <pc:sldMk cId="0" sldId="292"/>
            <ac:spMk id="6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2" v="46938" actId="947"/>
          <ac:spMkLst>
            <pc:docMk/>
            <pc:sldMk cId="0" sldId="292"/>
            <ac:spMk id="6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2" v="46926" actId="947"/>
          <ac:spMkLst>
            <pc:docMk/>
            <pc:sldMk cId="0" sldId="292"/>
            <ac:spMk id="6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1" v="46914" actId="947"/>
          <ac:spMkLst>
            <pc:docMk/>
            <pc:sldMk cId="0" sldId="292"/>
            <ac:spMk id="6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90" v="46902" actId="947"/>
          <ac:spMkLst>
            <pc:docMk/>
            <pc:sldMk cId="0" sldId="292"/>
            <ac:spMk id="6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9" v="46890" actId="947"/>
          <ac:spMkLst>
            <pc:docMk/>
            <pc:sldMk cId="0" sldId="292"/>
            <ac:spMk id="6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8" v="46878" actId="947"/>
          <ac:spMkLst>
            <pc:docMk/>
            <pc:sldMk cId="0" sldId="292"/>
            <ac:spMk id="6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8" v="46866" actId="947"/>
          <ac:spMkLst>
            <pc:docMk/>
            <pc:sldMk cId="0" sldId="292"/>
            <ac:spMk id="6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7" v="46854" actId="947"/>
          <ac:spMkLst>
            <pc:docMk/>
            <pc:sldMk cId="0" sldId="292"/>
            <ac:spMk id="6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6" v="46842" actId="947"/>
          <ac:spMkLst>
            <pc:docMk/>
            <pc:sldMk cId="0" sldId="292"/>
            <ac:spMk id="6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5" v="46830" actId="947"/>
          <ac:spMkLst>
            <pc:docMk/>
            <pc:sldMk cId="0" sldId="292"/>
            <ac:spMk id="6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5" v="46818" actId="947"/>
          <ac:spMkLst>
            <pc:docMk/>
            <pc:sldMk cId="0" sldId="292"/>
            <ac:spMk id="6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4" v="46806" actId="947"/>
          <ac:spMkLst>
            <pc:docMk/>
            <pc:sldMk cId="0" sldId="292"/>
            <ac:spMk id="6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3" v="46794" actId="947"/>
          <ac:spMkLst>
            <pc:docMk/>
            <pc:sldMk cId="0" sldId="292"/>
            <ac:spMk id="6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2" v="46782" actId="947"/>
          <ac:spMkLst>
            <pc:docMk/>
            <pc:sldMk cId="0" sldId="292"/>
            <ac:spMk id="6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2" v="46770" actId="947"/>
          <ac:spMkLst>
            <pc:docMk/>
            <pc:sldMk cId="0" sldId="292"/>
            <ac:spMk id="6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1" v="46758" actId="947"/>
          <ac:spMkLst>
            <pc:docMk/>
            <pc:sldMk cId="0" sldId="292"/>
            <ac:spMk id="6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80" v="46746" actId="947"/>
          <ac:spMkLst>
            <pc:docMk/>
            <pc:sldMk cId="0" sldId="292"/>
            <ac:spMk id="6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9" v="46734" actId="947"/>
          <ac:spMkLst>
            <pc:docMk/>
            <pc:sldMk cId="0" sldId="292"/>
            <ac:spMk id="6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9" v="46722" actId="947"/>
          <ac:spMkLst>
            <pc:docMk/>
            <pc:sldMk cId="0" sldId="292"/>
            <ac:spMk id="6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8" v="46710" actId="947"/>
          <ac:spMkLst>
            <pc:docMk/>
            <pc:sldMk cId="0" sldId="292"/>
            <ac:spMk id="6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7" v="46698" actId="947"/>
          <ac:spMkLst>
            <pc:docMk/>
            <pc:sldMk cId="0" sldId="292"/>
            <ac:spMk id="6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6" v="46686" actId="947"/>
          <ac:spMkLst>
            <pc:docMk/>
            <pc:sldMk cId="0" sldId="292"/>
            <ac:spMk id="6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5" v="46674" actId="947"/>
          <ac:spMkLst>
            <pc:docMk/>
            <pc:sldMk cId="0" sldId="292"/>
            <ac:spMk id="6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75" v="46666" actId="947"/>
          <ac:spMkLst>
            <pc:docMk/>
            <pc:sldMk cId="0" sldId="292"/>
            <ac:spMk id="6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18" actId="947"/>
          <ac:spMkLst>
            <pc:docMk/>
            <pc:sldMk cId="0" sldId="292"/>
            <ac:spMk id="6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4" v="47748" actId="947"/>
          <ac:spMkLst>
            <pc:docMk/>
            <pc:sldMk cId="0" sldId="292"/>
            <ac:spMk id="6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95" actId="947"/>
          <ac:spMkLst>
            <pc:docMk/>
            <pc:sldMk cId="0" sldId="292"/>
            <ac:spMk id="6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36" actId="947"/>
          <ac:spMkLst>
            <pc:docMk/>
            <pc:sldMk cId="0" sldId="292"/>
            <ac:spMk id="6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8" v="47806" actId="947"/>
          <ac:spMkLst>
            <pc:docMk/>
            <pc:sldMk cId="0" sldId="292"/>
            <ac:spMk id="6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38" actId="947"/>
          <ac:spMkLst>
            <pc:docMk/>
            <pc:sldMk cId="0" sldId="292"/>
            <ac:spMk id="6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19" actId="947"/>
          <ac:spMkLst>
            <pc:docMk/>
            <pc:sldMk cId="0" sldId="292"/>
            <ac:spMk id="6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8" v="47803" actId="947"/>
          <ac:spMkLst>
            <pc:docMk/>
            <pc:sldMk cId="0" sldId="292"/>
            <ac:spMk id="6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7" v="47789" actId="947"/>
          <ac:spMkLst>
            <pc:docMk/>
            <pc:sldMk cId="0" sldId="292"/>
            <ac:spMk id="6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6" v="47779" actId="947"/>
          <ac:spMkLst>
            <pc:docMk/>
            <pc:sldMk cId="0" sldId="292"/>
            <ac:spMk id="6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42" actId="947"/>
          <ac:spMkLst>
            <pc:docMk/>
            <pc:sldMk cId="0" sldId="292"/>
            <ac:spMk id="6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8" v="47796" actId="947"/>
          <ac:spMkLst>
            <pc:docMk/>
            <pc:sldMk cId="0" sldId="292"/>
            <ac:spMk id="6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2" v="47712" actId="947"/>
          <ac:spMkLst>
            <pc:docMk/>
            <pc:sldMk cId="0" sldId="292"/>
            <ac:spMk id="6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0" v="47675" actId="947"/>
          <ac:spMkLst>
            <pc:docMk/>
            <pc:sldMk cId="0" sldId="292"/>
            <ac:spMk id="6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39" actId="947"/>
          <ac:spMkLst>
            <pc:docMk/>
            <pc:sldMk cId="0" sldId="292"/>
            <ac:spMk id="6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08" actId="947"/>
          <ac:spMkLst>
            <pc:docMk/>
            <pc:sldMk cId="0" sldId="292"/>
            <ac:spMk id="6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77" actId="947"/>
          <ac:spMkLst>
            <pc:docMk/>
            <pc:sldMk cId="0" sldId="292"/>
            <ac:spMk id="6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42" actId="947"/>
          <ac:spMkLst>
            <pc:docMk/>
            <pc:sldMk cId="0" sldId="292"/>
            <ac:spMk id="6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512" actId="947"/>
          <ac:spMkLst>
            <pc:docMk/>
            <pc:sldMk cId="0" sldId="292"/>
            <ac:spMk id="6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7" v="47480" actId="947"/>
          <ac:spMkLst>
            <pc:docMk/>
            <pc:sldMk cId="0" sldId="292"/>
            <ac:spMk id="6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6" v="47451" actId="947"/>
          <ac:spMkLst>
            <pc:docMk/>
            <pc:sldMk cId="0" sldId="292"/>
            <ac:spMk id="6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4" v="47421" actId="947"/>
          <ac:spMkLst>
            <pc:docMk/>
            <pc:sldMk cId="0" sldId="292"/>
            <ac:spMk id="6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2" v="47392" actId="947"/>
          <ac:spMkLst>
            <pc:docMk/>
            <pc:sldMk cId="0" sldId="292"/>
            <ac:spMk id="6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0" v="47363" actId="947"/>
          <ac:spMkLst>
            <pc:docMk/>
            <pc:sldMk cId="0" sldId="292"/>
            <ac:spMk id="6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9" v="47337" actId="947"/>
          <ac:spMkLst>
            <pc:docMk/>
            <pc:sldMk cId="0" sldId="292"/>
            <ac:spMk id="6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7" v="47318" actId="947"/>
          <ac:spMkLst>
            <pc:docMk/>
            <pc:sldMk cId="0" sldId="292"/>
            <ac:spMk id="6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6" v="47298" actId="947"/>
          <ac:spMkLst>
            <pc:docMk/>
            <pc:sldMk cId="0" sldId="292"/>
            <ac:spMk id="6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5" v="47280" actId="947"/>
          <ac:spMkLst>
            <pc:docMk/>
            <pc:sldMk cId="0" sldId="292"/>
            <ac:spMk id="6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4" v="47259" actId="947"/>
          <ac:spMkLst>
            <pc:docMk/>
            <pc:sldMk cId="0" sldId="292"/>
            <ac:spMk id="6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7" v="47780" actId="947"/>
          <ac:spMkLst>
            <pc:docMk/>
            <pc:sldMk cId="0" sldId="292"/>
            <ac:spMk id="6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2" v="47714" actId="947"/>
          <ac:spMkLst>
            <pc:docMk/>
            <pc:sldMk cId="0" sldId="292"/>
            <ac:spMk id="6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0" v="47674" actId="947"/>
          <ac:spMkLst>
            <pc:docMk/>
            <pc:sldMk cId="0" sldId="292"/>
            <ac:spMk id="6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7" v="47634" actId="947"/>
          <ac:spMkLst>
            <pc:docMk/>
            <pc:sldMk cId="0" sldId="292"/>
            <ac:spMk id="6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02" actId="947"/>
          <ac:spMkLst>
            <pc:docMk/>
            <pc:sldMk cId="0" sldId="292"/>
            <ac:spMk id="63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70" actId="947"/>
          <ac:spMkLst>
            <pc:docMk/>
            <pc:sldMk cId="0" sldId="292"/>
            <ac:spMk id="6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38" actId="947"/>
          <ac:spMkLst>
            <pc:docMk/>
            <pc:sldMk cId="0" sldId="292"/>
            <ac:spMk id="6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504" actId="947"/>
          <ac:spMkLst>
            <pc:docMk/>
            <pc:sldMk cId="0" sldId="292"/>
            <ac:spMk id="6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7" v="47472" actId="947"/>
          <ac:spMkLst>
            <pc:docMk/>
            <pc:sldMk cId="0" sldId="292"/>
            <ac:spMk id="6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5" v="47441" actId="947"/>
          <ac:spMkLst>
            <pc:docMk/>
            <pc:sldMk cId="0" sldId="292"/>
            <ac:spMk id="6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2" v="48606" actId="947"/>
          <ac:spMkLst>
            <pc:docMk/>
            <pc:sldMk cId="0" sldId="292"/>
            <ac:spMk id="6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2" v="48602" actId="947"/>
          <ac:spMkLst>
            <pc:docMk/>
            <pc:sldMk cId="0" sldId="292"/>
            <ac:spMk id="6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2" v="48598" actId="947"/>
          <ac:spMkLst>
            <pc:docMk/>
            <pc:sldMk cId="0" sldId="292"/>
            <ac:spMk id="6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1" v="48594" actId="947"/>
          <ac:spMkLst>
            <pc:docMk/>
            <pc:sldMk cId="0" sldId="292"/>
            <ac:spMk id="6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1" v="48590" actId="947"/>
          <ac:spMkLst>
            <pc:docMk/>
            <pc:sldMk cId="0" sldId="292"/>
            <ac:spMk id="6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1" v="48586" actId="947"/>
          <ac:spMkLst>
            <pc:docMk/>
            <pc:sldMk cId="0" sldId="292"/>
            <ac:spMk id="6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1" v="48582" actId="947"/>
          <ac:spMkLst>
            <pc:docMk/>
            <pc:sldMk cId="0" sldId="292"/>
            <ac:spMk id="6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0" v="48578" actId="947"/>
          <ac:spMkLst>
            <pc:docMk/>
            <pc:sldMk cId="0" sldId="292"/>
            <ac:spMk id="6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0" v="48574" actId="947"/>
          <ac:spMkLst>
            <pc:docMk/>
            <pc:sldMk cId="0" sldId="292"/>
            <ac:spMk id="6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0" v="48570" actId="947"/>
          <ac:spMkLst>
            <pc:docMk/>
            <pc:sldMk cId="0" sldId="292"/>
            <ac:spMk id="6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200" v="48566" actId="947"/>
          <ac:spMkLst>
            <pc:docMk/>
            <pc:sldMk cId="0" sldId="292"/>
            <ac:spMk id="6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9" v="48562" actId="947"/>
          <ac:spMkLst>
            <pc:docMk/>
            <pc:sldMk cId="0" sldId="292"/>
            <ac:spMk id="6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9" v="48558" actId="947"/>
          <ac:spMkLst>
            <pc:docMk/>
            <pc:sldMk cId="0" sldId="292"/>
            <ac:spMk id="6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9" v="48554" actId="947"/>
          <ac:spMkLst>
            <pc:docMk/>
            <pc:sldMk cId="0" sldId="292"/>
            <ac:spMk id="6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8" v="48550" actId="947"/>
          <ac:spMkLst>
            <pc:docMk/>
            <pc:sldMk cId="0" sldId="292"/>
            <ac:spMk id="6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8" v="48546" actId="947"/>
          <ac:spMkLst>
            <pc:docMk/>
            <pc:sldMk cId="0" sldId="292"/>
            <ac:spMk id="63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8" v="48542" actId="947"/>
          <ac:spMkLst>
            <pc:docMk/>
            <pc:sldMk cId="0" sldId="292"/>
            <ac:spMk id="6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8" v="48538" actId="947"/>
          <ac:spMkLst>
            <pc:docMk/>
            <pc:sldMk cId="0" sldId="292"/>
            <ac:spMk id="6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7" v="48534" actId="947"/>
          <ac:spMkLst>
            <pc:docMk/>
            <pc:sldMk cId="0" sldId="292"/>
            <ac:spMk id="6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7" v="48530" actId="947"/>
          <ac:spMkLst>
            <pc:docMk/>
            <pc:sldMk cId="0" sldId="292"/>
            <ac:spMk id="6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7" v="48526" actId="947"/>
          <ac:spMkLst>
            <pc:docMk/>
            <pc:sldMk cId="0" sldId="292"/>
            <ac:spMk id="6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7" v="48522" actId="947"/>
          <ac:spMkLst>
            <pc:docMk/>
            <pc:sldMk cId="0" sldId="292"/>
            <ac:spMk id="6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6" v="48518" actId="947"/>
          <ac:spMkLst>
            <pc:docMk/>
            <pc:sldMk cId="0" sldId="292"/>
            <ac:spMk id="6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6" v="48514" actId="947"/>
          <ac:spMkLst>
            <pc:docMk/>
            <pc:sldMk cId="0" sldId="292"/>
            <ac:spMk id="6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6" v="48510" actId="947"/>
          <ac:spMkLst>
            <pc:docMk/>
            <pc:sldMk cId="0" sldId="292"/>
            <ac:spMk id="6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6" v="48506" actId="947"/>
          <ac:spMkLst>
            <pc:docMk/>
            <pc:sldMk cId="0" sldId="292"/>
            <ac:spMk id="6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5" v="48502" actId="947"/>
          <ac:spMkLst>
            <pc:docMk/>
            <pc:sldMk cId="0" sldId="292"/>
            <ac:spMk id="6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5" v="48498" actId="947"/>
          <ac:spMkLst>
            <pc:docMk/>
            <pc:sldMk cId="0" sldId="292"/>
            <ac:spMk id="6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5" v="48494" actId="947"/>
          <ac:spMkLst>
            <pc:docMk/>
            <pc:sldMk cId="0" sldId="292"/>
            <ac:spMk id="6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5" v="48490" actId="947"/>
          <ac:spMkLst>
            <pc:docMk/>
            <pc:sldMk cId="0" sldId="292"/>
            <ac:spMk id="64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4" v="48486" actId="947"/>
          <ac:spMkLst>
            <pc:docMk/>
            <pc:sldMk cId="0" sldId="292"/>
            <ac:spMk id="6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4" v="48482" actId="947"/>
          <ac:spMkLst>
            <pc:docMk/>
            <pc:sldMk cId="0" sldId="292"/>
            <ac:spMk id="64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4" v="48478" actId="947"/>
          <ac:spMkLst>
            <pc:docMk/>
            <pc:sldMk cId="0" sldId="292"/>
            <ac:spMk id="6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4" v="48474" actId="947"/>
          <ac:spMkLst>
            <pc:docMk/>
            <pc:sldMk cId="0" sldId="292"/>
            <ac:spMk id="6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3" v="48470" actId="947"/>
          <ac:spMkLst>
            <pc:docMk/>
            <pc:sldMk cId="0" sldId="292"/>
            <ac:spMk id="6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3" v="48466" actId="947"/>
          <ac:spMkLst>
            <pc:docMk/>
            <pc:sldMk cId="0" sldId="292"/>
            <ac:spMk id="6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3" v="48462" actId="947"/>
          <ac:spMkLst>
            <pc:docMk/>
            <pc:sldMk cId="0" sldId="292"/>
            <ac:spMk id="6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3" v="48458" actId="947"/>
          <ac:spMkLst>
            <pc:docMk/>
            <pc:sldMk cId="0" sldId="292"/>
            <ac:spMk id="6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2" v="48454" actId="947"/>
          <ac:spMkLst>
            <pc:docMk/>
            <pc:sldMk cId="0" sldId="292"/>
            <ac:spMk id="6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2" v="48450" actId="947"/>
          <ac:spMkLst>
            <pc:docMk/>
            <pc:sldMk cId="0" sldId="292"/>
            <ac:spMk id="6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1" v="48446" actId="947"/>
          <ac:spMkLst>
            <pc:docMk/>
            <pc:sldMk cId="0" sldId="292"/>
            <ac:spMk id="6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1" v="48442" actId="947"/>
          <ac:spMkLst>
            <pc:docMk/>
            <pc:sldMk cId="0" sldId="292"/>
            <ac:spMk id="6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1" v="48438" actId="947"/>
          <ac:spMkLst>
            <pc:docMk/>
            <pc:sldMk cId="0" sldId="292"/>
            <ac:spMk id="6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1" v="48434" actId="947"/>
          <ac:spMkLst>
            <pc:docMk/>
            <pc:sldMk cId="0" sldId="292"/>
            <ac:spMk id="6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17" actId="947"/>
          <ac:spMkLst>
            <pc:docMk/>
            <pc:sldMk cId="0" sldId="292"/>
            <ac:spMk id="6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4" v="47734" actId="947"/>
          <ac:spMkLst>
            <pc:docMk/>
            <pc:sldMk cId="0" sldId="292"/>
            <ac:spMk id="6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91" actId="947"/>
          <ac:spMkLst>
            <pc:docMk/>
            <pc:sldMk cId="0" sldId="292"/>
            <ac:spMk id="6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51" actId="947"/>
          <ac:spMkLst>
            <pc:docMk/>
            <pc:sldMk cId="0" sldId="292"/>
            <ac:spMk id="6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17" actId="947"/>
          <ac:spMkLst>
            <pc:docMk/>
            <pc:sldMk cId="0" sldId="292"/>
            <ac:spMk id="6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82" actId="947"/>
          <ac:spMkLst>
            <pc:docMk/>
            <pc:sldMk cId="0" sldId="292"/>
            <ac:spMk id="6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52" actId="947"/>
          <ac:spMkLst>
            <pc:docMk/>
            <pc:sldMk cId="0" sldId="292"/>
            <ac:spMk id="6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0" v="47520" actId="947"/>
          <ac:spMkLst>
            <pc:docMk/>
            <pc:sldMk cId="0" sldId="292"/>
            <ac:spMk id="6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8" v="47485" actId="947"/>
          <ac:spMkLst>
            <pc:docMk/>
            <pc:sldMk cId="0" sldId="292"/>
            <ac:spMk id="6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6" v="47455" actId="947"/>
          <ac:spMkLst>
            <pc:docMk/>
            <pc:sldMk cId="0" sldId="292"/>
            <ac:spMk id="6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4" v="47423" actId="947"/>
          <ac:spMkLst>
            <pc:docMk/>
            <pc:sldMk cId="0" sldId="292"/>
            <ac:spMk id="6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2" v="47395" actId="947"/>
          <ac:spMkLst>
            <pc:docMk/>
            <pc:sldMk cId="0" sldId="292"/>
            <ac:spMk id="6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0" v="47368" actId="947"/>
          <ac:spMkLst>
            <pc:docMk/>
            <pc:sldMk cId="0" sldId="292"/>
            <ac:spMk id="6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26" actId="947"/>
          <ac:spMkLst>
            <pc:docMk/>
            <pc:sldMk cId="0" sldId="292"/>
            <ac:spMk id="6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3" v="47730" actId="947"/>
          <ac:spMkLst>
            <pc:docMk/>
            <pc:sldMk cId="0" sldId="292"/>
            <ac:spMk id="6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85" actId="947"/>
          <ac:spMkLst>
            <pc:docMk/>
            <pc:sldMk cId="0" sldId="292"/>
            <ac:spMk id="6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38" actId="947"/>
          <ac:spMkLst>
            <pc:docMk/>
            <pc:sldMk cId="0" sldId="292"/>
            <ac:spMk id="6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11" actId="947"/>
          <ac:spMkLst>
            <pc:docMk/>
            <pc:sldMk cId="0" sldId="292"/>
            <ac:spMk id="6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74" actId="947"/>
          <ac:spMkLst>
            <pc:docMk/>
            <pc:sldMk cId="0" sldId="292"/>
            <ac:spMk id="6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43" actId="947"/>
          <ac:spMkLst>
            <pc:docMk/>
            <pc:sldMk cId="0" sldId="292"/>
            <ac:spMk id="6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9" v="47509" actId="947"/>
          <ac:spMkLst>
            <pc:docMk/>
            <pc:sldMk cId="0" sldId="292"/>
            <ac:spMk id="6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7" v="47476" actId="947"/>
          <ac:spMkLst>
            <pc:docMk/>
            <pc:sldMk cId="0" sldId="292"/>
            <ac:spMk id="6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5" v="47440" actId="947"/>
          <ac:spMkLst>
            <pc:docMk/>
            <pc:sldMk cId="0" sldId="292"/>
            <ac:spMk id="6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3" v="47409" actId="947"/>
          <ac:spMkLst>
            <pc:docMk/>
            <pc:sldMk cId="0" sldId="292"/>
            <ac:spMk id="6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1" v="47379" actId="947"/>
          <ac:spMkLst>
            <pc:docMk/>
            <pc:sldMk cId="0" sldId="292"/>
            <ac:spMk id="64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9" v="47351" actId="947"/>
          <ac:spMkLst>
            <pc:docMk/>
            <pc:sldMk cId="0" sldId="292"/>
            <ac:spMk id="6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0" v="48430" actId="947"/>
          <ac:spMkLst>
            <pc:docMk/>
            <pc:sldMk cId="0" sldId="292"/>
            <ac:spMk id="6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0" v="48426" actId="947"/>
          <ac:spMkLst>
            <pc:docMk/>
            <pc:sldMk cId="0" sldId="292"/>
            <ac:spMk id="6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0" v="48422" actId="947"/>
          <ac:spMkLst>
            <pc:docMk/>
            <pc:sldMk cId="0" sldId="292"/>
            <ac:spMk id="6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90" v="48418" actId="947"/>
          <ac:spMkLst>
            <pc:docMk/>
            <pc:sldMk cId="0" sldId="292"/>
            <ac:spMk id="6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9" v="48414" actId="947"/>
          <ac:spMkLst>
            <pc:docMk/>
            <pc:sldMk cId="0" sldId="292"/>
            <ac:spMk id="6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9" v="48410" actId="947"/>
          <ac:spMkLst>
            <pc:docMk/>
            <pc:sldMk cId="0" sldId="292"/>
            <ac:spMk id="6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9" v="48406" actId="947"/>
          <ac:spMkLst>
            <pc:docMk/>
            <pc:sldMk cId="0" sldId="292"/>
            <ac:spMk id="6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9" v="48402" actId="947"/>
          <ac:spMkLst>
            <pc:docMk/>
            <pc:sldMk cId="0" sldId="292"/>
            <ac:spMk id="6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8" v="48398" actId="947"/>
          <ac:spMkLst>
            <pc:docMk/>
            <pc:sldMk cId="0" sldId="292"/>
            <ac:spMk id="6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8" v="48394" actId="947"/>
          <ac:spMkLst>
            <pc:docMk/>
            <pc:sldMk cId="0" sldId="292"/>
            <ac:spMk id="6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8" v="48390" actId="947"/>
          <ac:spMkLst>
            <pc:docMk/>
            <pc:sldMk cId="0" sldId="292"/>
            <ac:spMk id="6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8" v="48386" actId="947"/>
          <ac:spMkLst>
            <pc:docMk/>
            <pc:sldMk cId="0" sldId="292"/>
            <ac:spMk id="6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9" v="47814" actId="947"/>
          <ac:spMkLst>
            <pc:docMk/>
            <pc:sldMk cId="0" sldId="292"/>
            <ac:spMk id="6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3" v="47731" actId="947"/>
          <ac:spMkLst>
            <pc:docMk/>
            <pc:sldMk cId="0" sldId="292"/>
            <ac:spMk id="6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8" v="47800" actId="947"/>
          <ac:spMkLst>
            <pc:docMk/>
            <pc:sldMk cId="0" sldId="292"/>
            <ac:spMk id="6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4" v="47735" actId="947"/>
          <ac:spMkLst>
            <pc:docMk/>
            <pc:sldMk cId="0" sldId="292"/>
            <ac:spMk id="6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87" actId="947"/>
          <ac:spMkLst>
            <pc:docMk/>
            <pc:sldMk cId="0" sldId="292"/>
            <ac:spMk id="6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7" v="48382" actId="947"/>
          <ac:spMkLst>
            <pc:docMk/>
            <pc:sldMk cId="0" sldId="292"/>
            <ac:spMk id="6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7" v="48378" actId="947"/>
          <ac:spMkLst>
            <pc:docMk/>
            <pc:sldMk cId="0" sldId="292"/>
            <ac:spMk id="6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7" v="48374" actId="947"/>
          <ac:spMkLst>
            <pc:docMk/>
            <pc:sldMk cId="0" sldId="292"/>
            <ac:spMk id="6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7" v="48370" actId="947"/>
          <ac:spMkLst>
            <pc:docMk/>
            <pc:sldMk cId="0" sldId="292"/>
            <ac:spMk id="6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6" v="48366" actId="947"/>
          <ac:spMkLst>
            <pc:docMk/>
            <pc:sldMk cId="0" sldId="292"/>
            <ac:spMk id="6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6" v="48362" actId="947"/>
          <ac:spMkLst>
            <pc:docMk/>
            <pc:sldMk cId="0" sldId="292"/>
            <ac:spMk id="6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6" v="48358" actId="947"/>
          <ac:spMkLst>
            <pc:docMk/>
            <pc:sldMk cId="0" sldId="292"/>
            <ac:spMk id="64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6" v="48354" actId="947"/>
          <ac:spMkLst>
            <pc:docMk/>
            <pc:sldMk cId="0" sldId="292"/>
            <ac:spMk id="6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5" v="48350" actId="947"/>
          <ac:spMkLst>
            <pc:docMk/>
            <pc:sldMk cId="0" sldId="292"/>
            <ac:spMk id="6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5" v="48346" actId="947"/>
          <ac:spMkLst>
            <pc:docMk/>
            <pc:sldMk cId="0" sldId="292"/>
            <ac:spMk id="6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5" v="48342" actId="947"/>
          <ac:spMkLst>
            <pc:docMk/>
            <pc:sldMk cId="0" sldId="292"/>
            <ac:spMk id="6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5" v="48338" actId="947"/>
          <ac:spMkLst>
            <pc:docMk/>
            <pc:sldMk cId="0" sldId="292"/>
            <ac:spMk id="6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4" v="48334" actId="947"/>
          <ac:spMkLst>
            <pc:docMk/>
            <pc:sldMk cId="0" sldId="292"/>
            <ac:spMk id="6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4" v="48330" actId="947"/>
          <ac:spMkLst>
            <pc:docMk/>
            <pc:sldMk cId="0" sldId="292"/>
            <ac:spMk id="6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4" v="48326" actId="947"/>
          <ac:spMkLst>
            <pc:docMk/>
            <pc:sldMk cId="0" sldId="292"/>
            <ac:spMk id="6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4" v="48322" actId="947"/>
          <ac:spMkLst>
            <pc:docMk/>
            <pc:sldMk cId="0" sldId="292"/>
            <ac:spMk id="6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3" v="48318" actId="947"/>
          <ac:spMkLst>
            <pc:docMk/>
            <pc:sldMk cId="0" sldId="292"/>
            <ac:spMk id="6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3" v="48314" actId="947"/>
          <ac:spMkLst>
            <pc:docMk/>
            <pc:sldMk cId="0" sldId="292"/>
            <ac:spMk id="6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3" v="48310" actId="947"/>
          <ac:spMkLst>
            <pc:docMk/>
            <pc:sldMk cId="0" sldId="292"/>
            <ac:spMk id="6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2" v="48306" actId="947"/>
          <ac:spMkLst>
            <pc:docMk/>
            <pc:sldMk cId="0" sldId="292"/>
            <ac:spMk id="6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2" v="48302" actId="947"/>
          <ac:spMkLst>
            <pc:docMk/>
            <pc:sldMk cId="0" sldId="292"/>
            <ac:spMk id="6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2" v="48298" actId="947"/>
          <ac:spMkLst>
            <pc:docMk/>
            <pc:sldMk cId="0" sldId="292"/>
            <ac:spMk id="6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2" v="48294" actId="947"/>
          <ac:spMkLst>
            <pc:docMk/>
            <pc:sldMk cId="0" sldId="292"/>
            <ac:spMk id="6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1" v="48290" actId="947"/>
          <ac:spMkLst>
            <pc:docMk/>
            <pc:sldMk cId="0" sldId="292"/>
            <ac:spMk id="6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1" v="48286" actId="947"/>
          <ac:spMkLst>
            <pc:docMk/>
            <pc:sldMk cId="0" sldId="292"/>
            <ac:spMk id="6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1" v="48282" actId="947"/>
          <ac:spMkLst>
            <pc:docMk/>
            <pc:sldMk cId="0" sldId="292"/>
            <ac:spMk id="6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1" v="48278" actId="947"/>
          <ac:spMkLst>
            <pc:docMk/>
            <pc:sldMk cId="0" sldId="292"/>
            <ac:spMk id="6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0" v="48274" actId="947"/>
          <ac:spMkLst>
            <pc:docMk/>
            <pc:sldMk cId="0" sldId="292"/>
            <ac:spMk id="6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0" v="48270" actId="947"/>
          <ac:spMkLst>
            <pc:docMk/>
            <pc:sldMk cId="0" sldId="292"/>
            <ac:spMk id="6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80" v="48266" actId="947"/>
          <ac:spMkLst>
            <pc:docMk/>
            <pc:sldMk cId="0" sldId="292"/>
            <ac:spMk id="6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9" v="48262" actId="947"/>
          <ac:spMkLst>
            <pc:docMk/>
            <pc:sldMk cId="0" sldId="292"/>
            <ac:spMk id="6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9" v="48258" actId="947"/>
          <ac:spMkLst>
            <pc:docMk/>
            <pc:sldMk cId="0" sldId="292"/>
            <ac:spMk id="6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9" v="48254" actId="947"/>
          <ac:spMkLst>
            <pc:docMk/>
            <pc:sldMk cId="0" sldId="292"/>
            <ac:spMk id="6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9" v="48250" actId="947"/>
          <ac:spMkLst>
            <pc:docMk/>
            <pc:sldMk cId="0" sldId="292"/>
            <ac:spMk id="6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8" v="48246" actId="947"/>
          <ac:spMkLst>
            <pc:docMk/>
            <pc:sldMk cId="0" sldId="292"/>
            <ac:spMk id="6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8" v="48242" actId="947"/>
          <ac:spMkLst>
            <pc:docMk/>
            <pc:sldMk cId="0" sldId="292"/>
            <ac:spMk id="6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8" v="48238" actId="947"/>
          <ac:spMkLst>
            <pc:docMk/>
            <pc:sldMk cId="0" sldId="292"/>
            <ac:spMk id="6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7" v="48234" actId="947"/>
          <ac:spMkLst>
            <pc:docMk/>
            <pc:sldMk cId="0" sldId="292"/>
            <ac:spMk id="6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7" v="48230" actId="947"/>
          <ac:spMkLst>
            <pc:docMk/>
            <pc:sldMk cId="0" sldId="292"/>
            <ac:spMk id="6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7" v="48226" actId="947"/>
          <ac:spMkLst>
            <pc:docMk/>
            <pc:sldMk cId="0" sldId="292"/>
            <ac:spMk id="6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7" v="48222" actId="947"/>
          <ac:spMkLst>
            <pc:docMk/>
            <pc:sldMk cId="0" sldId="292"/>
            <ac:spMk id="6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6" v="48218" actId="947"/>
          <ac:spMkLst>
            <pc:docMk/>
            <pc:sldMk cId="0" sldId="292"/>
            <ac:spMk id="6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6" v="48214" actId="947"/>
          <ac:spMkLst>
            <pc:docMk/>
            <pc:sldMk cId="0" sldId="292"/>
            <ac:spMk id="6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6" v="48210" actId="947"/>
          <ac:spMkLst>
            <pc:docMk/>
            <pc:sldMk cId="0" sldId="292"/>
            <ac:spMk id="65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6" v="48206" actId="947"/>
          <ac:spMkLst>
            <pc:docMk/>
            <pc:sldMk cId="0" sldId="292"/>
            <ac:spMk id="6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5" v="48202" actId="947"/>
          <ac:spMkLst>
            <pc:docMk/>
            <pc:sldMk cId="0" sldId="292"/>
            <ac:spMk id="6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5" v="48198" actId="947"/>
          <ac:spMkLst>
            <pc:docMk/>
            <pc:sldMk cId="0" sldId="292"/>
            <ac:spMk id="6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5" v="48194" actId="947"/>
          <ac:spMkLst>
            <pc:docMk/>
            <pc:sldMk cId="0" sldId="292"/>
            <ac:spMk id="6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4" v="48190" actId="947"/>
          <ac:spMkLst>
            <pc:docMk/>
            <pc:sldMk cId="0" sldId="292"/>
            <ac:spMk id="6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4" v="48186" actId="947"/>
          <ac:spMkLst>
            <pc:docMk/>
            <pc:sldMk cId="0" sldId="292"/>
            <ac:spMk id="6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4" v="48182" actId="947"/>
          <ac:spMkLst>
            <pc:docMk/>
            <pc:sldMk cId="0" sldId="292"/>
            <ac:spMk id="6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4" v="48178" actId="947"/>
          <ac:spMkLst>
            <pc:docMk/>
            <pc:sldMk cId="0" sldId="292"/>
            <ac:spMk id="6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3" v="48174" actId="947"/>
          <ac:spMkLst>
            <pc:docMk/>
            <pc:sldMk cId="0" sldId="292"/>
            <ac:spMk id="65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3" v="48170" actId="947"/>
          <ac:spMkLst>
            <pc:docMk/>
            <pc:sldMk cId="0" sldId="292"/>
            <ac:spMk id="6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3" v="48166" actId="947"/>
          <ac:spMkLst>
            <pc:docMk/>
            <pc:sldMk cId="0" sldId="292"/>
            <ac:spMk id="6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2" v="48162" actId="947"/>
          <ac:spMkLst>
            <pc:docMk/>
            <pc:sldMk cId="0" sldId="292"/>
            <ac:spMk id="6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2" v="48158" actId="947"/>
          <ac:spMkLst>
            <pc:docMk/>
            <pc:sldMk cId="0" sldId="292"/>
            <ac:spMk id="6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2" v="48154" actId="947"/>
          <ac:spMkLst>
            <pc:docMk/>
            <pc:sldMk cId="0" sldId="292"/>
            <ac:spMk id="6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2" v="48150" actId="947"/>
          <ac:spMkLst>
            <pc:docMk/>
            <pc:sldMk cId="0" sldId="292"/>
            <ac:spMk id="6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1" v="48146" actId="947"/>
          <ac:spMkLst>
            <pc:docMk/>
            <pc:sldMk cId="0" sldId="292"/>
            <ac:spMk id="6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1" v="48142" actId="947"/>
          <ac:spMkLst>
            <pc:docMk/>
            <pc:sldMk cId="0" sldId="292"/>
            <ac:spMk id="6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1" v="48138" actId="947"/>
          <ac:spMkLst>
            <pc:docMk/>
            <pc:sldMk cId="0" sldId="292"/>
            <ac:spMk id="6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0" v="48134" actId="947"/>
          <ac:spMkLst>
            <pc:docMk/>
            <pc:sldMk cId="0" sldId="292"/>
            <ac:spMk id="6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70" v="48130" actId="947"/>
          <ac:spMkLst>
            <pc:docMk/>
            <pc:sldMk cId="0" sldId="292"/>
            <ac:spMk id="6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9" v="48126" actId="947"/>
          <ac:spMkLst>
            <pc:docMk/>
            <pc:sldMk cId="0" sldId="292"/>
            <ac:spMk id="6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9" v="48122" actId="947"/>
          <ac:spMkLst>
            <pc:docMk/>
            <pc:sldMk cId="0" sldId="292"/>
            <ac:spMk id="6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9" v="48118" actId="947"/>
          <ac:spMkLst>
            <pc:docMk/>
            <pc:sldMk cId="0" sldId="292"/>
            <ac:spMk id="6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8" v="48114" actId="947"/>
          <ac:spMkLst>
            <pc:docMk/>
            <pc:sldMk cId="0" sldId="292"/>
            <ac:spMk id="6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8" v="48110" actId="947"/>
          <ac:spMkLst>
            <pc:docMk/>
            <pc:sldMk cId="0" sldId="292"/>
            <ac:spMk id="6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8" v="48106" actId="947"/>
          <ac:spMkLst>
            <pc:docMk/>
            <pc:sldMk cId="0" sldId="292"/>
            <ac:spMk id="6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8" v="48102" actId="947"/>
          <ac:spMkLst>
            <pc:docMk/>
            <pc:sldMk cId="0" sldId="292"/>
            <ac:spMk id="6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7" v="48098" actId="947"/>
          <ac:spMkLst>
            <pc:docMk/>
            <pc:sldMk cId="0" sldId="292"/>
            <ac:spMk id="6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7" v="48094" actId="947"/>
          <ac:spMkLst>
            <pc:docMk/>
            <pc:sldMk cId="0" sldId="292"/>
            <ac:spMk id="6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7" v="48090" actId="947"/>
          <ac:spMkLst>
            <pc:docMk/>
            <pc:sldMk cId="0" sldId="292"/>
            <ac:spMk id="6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7" v="48086" actId="947"/>
          <ac:spMkLst>
            <pc:docMk/>
            <pc:sldMk cId="0" sldId="292"/>
            <ac:spMk id="6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6" v="48082" actId="947"/>
          <ac:spMkLst>
            <pc:docMk/>
            <pc:sldMk cId="0" sldId="292"/>
            <ac:spMk id="6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6" v="48078" actId="947"/>
          <ac:spMkLst>
            <pc:docMk/>
            <pc:sldMk cId="0" sldId="292"/>
            <ac:spMk id="6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5" v="48074" actId="947"/>
          <ac:spMkLst>
            <pc:docMk/>
            <pc:sldMk cId="0" sldId="292"/>
            <ac:spMk id="6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5" v="48070" actId="947"/>
          <ac:spMkLst>
            <pc:docMk/>
            <pc:sldMk cId="0" sldId="292"/>
            <ac:spMk id="6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5" v="48066" actId="947"/>
          <ac:spMkLst>
            <pc:docMk/>
            <pc:sldMk cId="0" sldId="292"/>
            <ac:spMk id="6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5" v="48062" actId="947"/>
          <ac:spMkLst>
            <pc:docMk/>
            <pc:sldMk cId="0" sldId="292"/>
            <ac:spMk id="6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4" v="48058" actId="947"/>
          <ac:spMkLst>
            <pc:docMk/>
            <pc:sldMk cId="0" sldId="292"/>
            <ac:spMk id="6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4" v="48054" actId="947"/>
          <ac:spMkLst>
            <pc:docMk/>
            <pc:sldMk cId="0" sldId="292"/>
            <ac:spMk id="6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4" v="48050" actId="947"/>
          <ac:spMkLst>
            <pc:docMk/>
            <pc:sldMk cId="0" sldId="292"/>
            <ac:spMk id="6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3" v="48046" actId="947"/>
          <ac:spMkLst>
            <pc:docMk/>
            <pc:sldMk cId="0" sldId="292"/>
            <ac:spMk id="6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3" v="48042" actId="947"/>
          <ac:spMkLst>
            <pc:docMk/>
            <pc:sldMk cId="0" sldId="292"/>
            <ac:spMk id="6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3" v="48038" actId="947"/>
          <ac:spMkLst>
            <pc:docMk/>
            <pc:sldMk cId="0" sldId="292"/>
            <ac:spMk id="6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3" v="48034" actId="947"/>
          <ac:spMkLst>
            <pc:docMk/>
            <pc:sldMk cId="0" sldId="292"/>
            <ac:spMk id="6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2" v="48030" actId="947"/>
          <ac:spMkLst>
            <pc:docMk/>
            <pc:sldMk cId="0" sldId="292"/>
            <ac:spMk id="6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2" v="48026" actId="947"/>
          <ac:spMkLst>
            <pc:docMk/>
            <pc:sldMk cId="0" sldId="292"/>
            <ac:spMk id="6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2" v="48022" actId="947"/>
          <ac:spMkLst>
            <pc:docMk/>
            <pc:sldMk cId="0" sldId="292"/>
            <ac:spMk id="6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2" v="48018" actId="947"/>
          <ac:spMkLst>
            <pc:docMk/>
            <pc:sldMk cId="0" sldId="292"/>
            <ac:spMk id="6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1" v="48014" actId="947"/>
          <ac:spMkLst>
            <pc:docMk/>
            <pc:sldMk cId="0" sldId="292"/>
            <ac:spMk id="6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1" v="48010" actId="947"/>
          <ac:spMkLst>
            <pc:docMk/>
            <pc:sldMk cId="0" sldId="292"/>
            <ac:spMk id="6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1" v="48006" actId="947"/>
          <ac:spMkLst>
            <pc:docMk/>
            <pc:sldMk cId="0" sldId="292"/>
            <ac:spMk id="6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0" v="48002" actId="947"/>
          <ac:spMkLst>
            <pc:docMk/>
            <pc:sldMk cId="0" sldId="292"/>
            <ac:spMk id="6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0" v="47998" actId="947"/>
          <ac:spMkLst>
            <pc:docMk/>
            <pc:sldMk cId="0" sldId="292"/>
            <ac:spMk id="6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0" v="47994" actId="947"/>
          <ac:spMkLst>
            <pc:docMk/>
            <pc:sldMk cId="0" sldId="292"/>
            <ac:spMk id="6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60" v="47990" actId="947"/>
          <ac:spMkLst>
            <pc:docMk/>
            <pc:sldMk cId="0" sldId="292"/>
            <ac:spMk id="6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9" v="47986" actId="947"/>
          <ac:spMkLst>
            <pc:docMk/>
            <pc:sldMk cId="0" sldId="292"/>
            <ac:spMk id="6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9" v="47982" actId="947"/>
          <ac:spMkLst>
            <pc:docMk/>
            <pc:sldMk cId="0" sldId="292"/>
            <ac:spMk id="6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9" v="47978" actId="947"/>
          <ac:spMkLst>
            <pc:docMk/>
            <pc:sldMk cId="0" sldId="292"/>
            <ac:spMk id="6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9" v="47974" actId="947"/>
          <ac:spMkLst>
            <pc:docMk/>
            <pc:sldMk cId="0" sldId="292"/>
            <ac:spMk id="6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8" v="47970" actId="947"/>
          <ac:spMkLst>
            <pc:docMk/>
            <pc:sldMk cId="0" sldId="292"/>
            <ac:spMk id="6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8" v="47966" actId="947"/>
          <ac:spMkLst>
            <pc:docMk/>
            <pc:sldMk cId="0" sldId="292"/>
            <ac:spMk id="6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8" v="47962" actId="947"/>
          <ac:spMkLst>
            <pc:docMk/>
            <pc:sldMk cId="0" sldId="292"/>
            <ac:spMk id="6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8" v="47958" actId="947"/>
          <ac:spMkLst>
            <pc:docMk/>
            <pc:sldMk cId="0" sldId="292"/>
            <ac:spMk id="6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7" v="47954" actId="947"/>
          <ac:spMkLst>
            <pc:docMk/>
            <pc:sldMk cId="0" sldId="292"/>
            <ac:spMk id="65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7" v="47950" actId="947"/>
          <ac:spMkLst>
            <pc:docMk/>
            <pc:sldMk cId="0" sldId="292"/>
            <ac:spMk id="6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7" v="47946" actId="947"/>
          <ac:spMkLst>
            <pc:docMk/>
            <pc:sldMk cId="0" sldId="292"/>
            <ac:spMk id="6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7" v="47942" actId="947"/>
          <ac:spMkLst>
            <pc:docMk/>
            <pc:sldMk cId="0" sldId="292"/>
            <ac:spMk id="6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6" v="47938" actId="947"/>
          <ac:spMkLst>
            <pc:docMk/>
            <pc:sldMk cId="0" sldId="292"/>
            <ac:spMk id="6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6" v="47934" actId="947"/>
          <ac:spMkLst>
            <pc:docMk/>
            <pc:sldMk cId="0" sldId="292"/>
            <ac:spMk id="6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6" v="47930" actId="947"/>
          <ac:spMkLst>
            <pc:docMk/>
            <pc:sldMk cId="0" sldId="292"/>
            <ac:spMk id="6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5" v="47926" actId="947"/>
          <ac:spMkLst>
            <pc:docMk/>
            <pc:sldMk cId="0" sldId="292"/>
            <ac:spMk id="6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5" v="47922" actId="947"/>
          <ac:spMkLst>
            <pc:docMk/>
            <pc:sldMk cId="0" sldId="292"/>
            <ac:spMk id="6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5" v="47918" actId="947"/>
          <ac:spMkLst>
            <pc:docMk/>
            <pc:sldMk cId="0" sldId="292"/>
            <ac:spMk id="6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5" v="47914" actId="947"/>
          <ac:spMkLst>
            <pc:docMk/>
            <pc:sldMk cId="0" sldId="292"/>
            <ac:spMk id="6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4" v="47910" actId="947"/>
          <ac:spMkLst>
            <pc:docMk/>
            <pc:sldMk cId="0" sldId="292"/>
            <ac:spMk id="6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4" v="47906" actId="947"/>
          <ac:spMkLst>
            <pc:docMk/>
            <pc:sldMk cId="0" sldId="292"/>
            <ac:spMk id="6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4" v="47902" actId="947"/>
          <ac:spMkLst>
            <pc:docMk/>
            <pc:sldMk cId="0" sldId="292"/>
            <ac:spMk id="6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4" v="47898" actId="947"/>
          <ac:spMkLst>
            <pc:docMk/>
            <pc:sldMk cId="0" sldId="292"/>
            <ac:spMk id="6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3" v="47894" actId="947"/>
          <ac:spMkLst>
            <pc:docMk/>
            <pc:sldMk cId="0" sldId="292"/>
            <ac:spMk id="6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3" v="47890" actId="947"/>
          <ac:spMkLst>
            <pc:docMk/>
            <pc:sldMk cId="0" sldId="292"/>
            <ac:spMk id="6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3" v="47886" actId="947"/>
          <ac:spMkLst>
            <pc:docMk/>
            <pc:sldMk cId="0" sldId="292"/>
            <ac:spMk id="6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2" v="47882" actId="947"/>
          <ac:spMkLst>
            <pc:docMk/>
            <pc:sldMk cId="0" sldId="292"/>
            <ac:spMk id="6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2" v="47878" actId="947"/>
          <ac:spMkLst>
            <pc:docMk/>
            <pc:sldMk cId="0" sldId="292"/>
            <ac:spMk id="6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2" v="47874" actId="947"/>
          <ac:spMkLst>
            <pc:docMk/>
            <pc:sldMk cId="0" sldId="292"/>
            <ac:spMk id="6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2" v="47870" actId="947"/>
          <ac:spMkLst>
            <pc:docMk/>
            <pc:sldMk cId="0" sldId="292"/>
            <ac:spMk id="6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1" v="47866" actId="947"/>
          <ac:spMkLst>
            <pc:docMk/>
            <pc:sldMk cId="0" sldId="292"/>
            <ac:spMk id="6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1" v="47862" actId="947"/>
          <ac:spMkLst>
            <pc:docMk/>
            <pc:sldMk cId="0" sldId="292"/>
            <ac:spMk id="6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1" v="47858" actId="947"/>
          <ac:spMkLst>
            <pc:docMk/>
            <pc:sldMk cId="0" sldId="292"/>
            <ac:spMk id="6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1" v="47854" actId="947"/>
          <ac:spMkLst>
            <pc:docMk/>
            <pc:sldMk cId="0" sldId="292"/>
            <ac:spMk id="6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50" actId="947"/>
          <ac:spMkLst>
            <pc:docMk/>
            <pc:sldMk cId="0" sldId="292"/>
            <ac:spMk id="6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39" actId="947"/>
          <ac:spMkLst>
            <pc:docMk/>
            <pc:sldMk cId="0" sldId="292"/>
            <ac:spMk id="6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4" v="47732" actId="947"/>
          <ac:spMkLst>
            <pc:docMk/>
            <pc:sldMk cId="0" sldId="292"/>
            <ac:spMk id="6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86" actId="947"/>
          <ac:spMkLst>
            <pc:docMk/>
            <pc:sldMk cId="0" sldId="292"/>
            <ac:spMk id="6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8" v="47642" actId="947"/>
          <ac:spMkLst>
            <pc:docMk/>
            <pc:sldMk cId="0" sldId="292"/>
            <ac:spMk id="6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6" v="47614" actId="947"/>
          <ac:spMkLst>
            <pc:docMk/>
            <pc:sldMk cId="0" sldId="292"/>
            <ac:spMk id="6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4" v="47585" actId="947"/>
          <ac:spMkLst>
            <pc:docMk/>
            <pc:sldMk cId="0" sldId="292"/>
            <ac:spMk id="6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2" v="47553" actId="947"/>
          <ac:spMkLst>
            <pc:docMk/>
            <pc:sldMk cId="0" sldId="292"/>
            <ac:spMk id="6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1" v="47522" actId="947"/>
          <ac:spMkLst>
            <pc:docMk/>
            <pc:sldMk cId="0" sldId="292"/>
            <ac:spMk id="6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8" v="47491" actId="947"/>
          <ac:spMkLst>
            <pc:docMk/>
            <pc:sldMk cId="0" sldId="292"/>
            <ac:spMk id="6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6" v="47460" actId="947"/>
          <ac:spMkLst>
            <pc:docMk/>
            <pc:sldMk cId="0" sldId="292"/>
            <ac:spMk id="6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4" v="47427" actId="947"/>
          <ac:spMkLst>
            <pc:docMk/>
            <pc:sldMk cId="0" sldId="292"/>
            <ac:spMk id="6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2" v="47397" actId="947"/>
          <ac:spMkLst>
            <pc:docMk/>
            <pc:sldMk cId="0" sldId="292"/>
            <ac:spMk id="6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21" v="47370" actId="947"/>
          <ac:spMkLst>
            <pc:docMk/>
            <pc:sldMk cId="0" sldId="292"/>
            <ac:spMk id="6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9" v="47344" actId="947"/>
          <ac:spMkLst>
            <pc:docMk/>
            <pc:sldMk cId="0" sldId="292"/>
            <ac:spMk id="6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8" v="47323" actId="947"/>
          <ac:spMkLst>
            <pc:docMk/>
            <pc:sldMk cId="0" sldId="292"/>
            <ac:spMk id="6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6" v="47303" actId="947"/>
          <ac:spMkLst>
            <pc:docMk/>
            <pc:sldMk cId="0" sldId="292"/>
            <ac:spMk id="6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5" v="47283" actId="947"/>
          <ac:spMkLst>
            <pc:docMk/>
            <pc:sldMk cId="0" sldId="292"/>
            <ac:spMk id="6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4" v="47262" actId="947"/>
          <ac:spMkLst>
            <pc:docMk/>
            <pc:sldMk cId="0" sldId="292"/>
            <ac:spMk id="6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3" v="47242" actId="947"/>
          <ac:spMkLst>
            <pc:docMk/>
            <pc:sldMk cId="0" sldId="292"/>
            <ac:spMk id="6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2" v="47226" actId="947"/>
          <ac:spMkLst>
            <pc:docMk/>
            <pc:sldMk cId="0" sldId="292"/>
            <ac:spMk id="6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10" v="47210" actId="947"/>
          <ac:spMkLst>
            <pc:docMk/>
            <pc:sldMk cId="0" sldId="292"/>
            <ac:spMk id="6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9" v="47194" actId="947"/>
          <ac:spMkLst>
            <pc:docMk/>
            <pc:sldMk cId="0" sldId="292"/>
            <ac:spMk id="6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8" v="47178" actId="947"/>
          <ac:spMkLst>
            <pc:docMk/>
            <pc:sldMk cId="0" sldId="292"/>
            <ac:spMk id="6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7" v="47162" actId="947"/>
          <ac:spMkLst>
            <pc:docMk/>
            <pc:sldMk cId="0" sldId="292"/>
            <ac:spMk id="6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6" v="47146" actId="947"/>
          <ac:spMkLst>
            <pc:docMk/>
            <pc:sldMk cId="0" sldId="292"/>
            <ac:spMk id="6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05" v="47130" actId="947"/>
          <ac:spMkLst>
            <pc:docMk/>
            <pc:sldMk cId="0" sldId="292"/>
            <ac:spMk id="6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50" v="47832" actId="947"/>
          <ac:spMkLst>
            <pc:docMk/>
            <pc:sldMk cId="0" sldId="292"/>
            <ac:spMk id="6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4" v="47745" actId="947"/>
          <ac:spMkLst>
            <pc:docMk/>
            <pc:sldMk cId="0" sldId="292"/>
            <ac:spMk id="6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41" v="47698" actId="947"/>
          <ac:spMkLst>
            <pc:docMk/>
            <pc:sldMk cId="0" sldId="292"/>
            <ac:spMk id="6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139" v="47654" actId="947"/>
          <ac:spMkLst>
            <pc:docMk/>
            <pc:sldMk cId="0" sldId="292"/>
            <ac:spMk id="6658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1.056" v="46386" actId="947"/>
        <pc:sldMkLst>
          <pc:docMk/>
          <pc:sldMk cId="0" sldId="293"/>
        </pc:sldMkLst>
        <pc:spChg chg="mod">
          <ac:chgData name="Cao Tianyue" userId="002e49554a3b1526" providerId="LiveId" clId="{AB94867C-7F1F-4F52-A7CC-1BBF41B9F577}" dt="2020-11-20T02:42:51.056" v="46386" actId="947"/>
          <ac:spMkLst>
            <pc:docMk/>
            <pc:sldMk cId="0" sldId="293"/>
            <ac:spMk id="6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6" v="46382" actId="947"/>
          <ac:spMkLst>
            <pc:docMk/>
            <pc:sldMk cId="0" sldId="293"/>
            <ac:spMk id="6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5" v="46378" actId="947"/>
          <ac:spMkLst>
            <pc:docMk/>
            <pc:sldMk cId="0" sldId="293"/>
            <ac:spMk id="6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5" v="46374" actId="947"/>
          <ac:spMkLst>
            <pc:docMk/>
            <pc:sldMk cId="0" sldId="293"/>
            <ac:spMk id="6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5" v="46370" actId="947"/>
          <ac:spMkLst>
            <pc:docMk/>
            <pc:sldMk cId="0" sldId="293"/>
            <ac:spMk id="6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5" v="46366" actId="947"/>
          <ac:spMkLst>
            <pc:docMk/>
            <pc:sldMk cId="0" sldId="293"/>
            <ac:spMk id="6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4" v="46362" actId="947"/>
          <ac:spMkLst>
            <pc:docMk/>
            <pc:sldMk cId="0" sldId="293"/>
            <ac:spMk id="6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4" v="46358" actId="947"/>
          <ac:spMkLst>
            <pc:docMk/>
            <pc:sldMk cId="0" sldId="293"/>
            <ac:spMk id="6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4" v="46354" actId="947"/>
          <ac:spMkLst>
            <pc:docMk/>
            <pc:sldMk cId="0" sldId="293"/>
            <ac:spMk id="6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4" v="46350" actId="947"/>
          <ac:spMkLst>
            <pc:docMk/>
            <pc:sldMk cId="0" sldId="293"/>
            <ac:spMk id="6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67" actId="947"/>
          <ac:spMkLst>
            <pc:docMk/>
            <pc:sldMk cId="0" sldId="293"/>
            <ac:spMk id="6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4" v="45722" actId="947"/>
          <ac:spMkLst>
            <pc:docMk/>
            <pc:sldMk cId="0" sldId="293"/>
            <ac:spMk id="6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2" v="45683" actId="947"/>
          <ac:spMkLst>
            <pc:docMk/>
            <pc:sldMk cId="0" sldId="293"/>
            <ac:spMk id="6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9" v="45644" actId="947"/>
          <ac:spMkLst>
            <pc:docMk/>
            <pc:sldMk cId="0" sldId="293"/>
            <ac:spMk id="6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603" actId="947"/>
          <ac:spMkLst>
            <pc:docMk/>
            <pc:sldMk cId="0" sldId="293"/>
            <ac:spMk id="6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4" v="45567" actId="947"/>
          <ac:spMkLst>
            <pc:docMk/>
            <pc:sldMk cId="0" sldId="293"/>
            <ac:spMk id="6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2" v="45534" actId="947"/>
          <ac:spMkLst>
            <pc:docMk/>
            <pc:sldMk cId="0" sldId="293"/>
            <ac:spMk id="6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9" v="45497" actId="947"/>
          <ac:spMkLst>
            <pc:docMk/>
            <pc:sldMk cId="0" sldId="293"/>
            <ac:spMk id="6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7" v="45459" actId="947"/>
          <ac:spMkLst>
            <pc:docMk/>
            <pc:sldMk cId="0" sldId="293"/>
            <ac:spMk id="6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5" v="45436" actId="947"/>
          <ac:spMkLst>
            <pc:docMk/>
            <pc:sldMk cId="0" sldId="293"/>
            <ac:spMk id="6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4" v="45413" actId="947"/>
          <ac:spMkLst>
            <pc:docMk/>
            <pc:sldMk cId="0" sldId="293"/>
            <ac:spMk id="6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2" v="45390" actId="947"/>
          <ac:spMkLst>
            <pc:docMk/>
            <pc:sldMk cId="0" sldId="293"/>
            <ac:spMk id="6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1" v="45365" actId="947"/>
          <ac:spMkLst>
            <pc:docMk/>
            <pc:sldMk cId="0" sldId="293"/>
            <ac:spMk id="6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9" v="45342" actId="947"/>
          <ac:spMkLst>
            <pc:docMk/>
            <pc:sldMk cId="0" sldId="293"/>
            <ac:spMk id="6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8" v="45317" actId="947"/>
          <ac:spMkLst>
            <pc:docMk/>
            <pc:sldMk cId="0" sldId="293"/>
            <ac:spMk id="6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93" actId="947"/>
          <ac:spMkLst>
            <pc:docMk/>
            <pc:sldMk cId="0" sldId="293"/>
            <ac:spMk id="6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66" actId="947"/>
          <ac:spMkLst>
            <pc:docMk/>
            <pc:sldMk cId="0" sldId="293"/>
            <ac:spMk id="6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44" actId="947"/>
          <ac:spMkLst>
            <pc:docMk/>
            <pc:sldMk cId="0" sldId="293"/>
            <ac:spMk id="6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3" v="45221" actId="947"/>
          <ac:spMkLst>
            <pc:docMk/>
            <pc:sldMk cId="0" sldId="293"/>
            <ac:spMk id="6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0" v="45197" actId="947"/>
          <ac:spMkLst>
            <pc:docMk/>
            <pc:sldMk cId="0" sldId="293"/>
            <ac:spMk id="6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73" actId="947"/>
          <ac:spMkLst>
            <pc:docMk/>
            <pc:sldMk cId="0" sldId="293"/>
            <ac:spMk id="6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50" actId="947"/>
          <ac:spMkLst>
            <pc:docMk/>
            <pc:sldMk cId="0" sldId="293"/>
            <ac:spMk id="6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6" v="45126" actId="947"/>
          <ac:spMkLst>
            <pc:docMk/>
            <pc:sldMk cId="0" sldId="293"/>
            <ac:spMk id="6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5" v="45102" actId="947"/>
          <ac:spMkLst>
            <pc:docMk/>
            <pc:sldMk cId="0" sldId="293"/>
            <ac:spMk id="6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79" actId="947"/>
          <ac:spMkLst>
            <pc:docMk/>
            <pc:sldMk cId="0" sldId="293"/>
            <ac:spMk id="6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53" actId="947"/>
          <ac:spMkLst>
            <pc:docMk/>
            <pc:sldMk cId="0" sldId="293"/>
            <ac:spMk id="6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0" v="45029" actId="947"/>
          <ac:spMkLst>
            <pc:docMk/>
            <pc:sldMk cId="0" sldId="293"/>
            <ac:spMk id="6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9" v="45005" actId="947"/>
          <ac:spMkLst>
            <pc:docMk/>
            <pc:sldMk cId="0" sldId="293"/>
            <ac:spMk id="6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7" v="44982" actId="947"/>
          <ac:spMkLst>
            <pc:docMk/>
            <pc:sldMk cId="0" sldId="293"/>
            <ac:spMk id="6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6" v="44958" actId="947"/>
          <ac:spMkLst>
            <pc:docMk/>
            <pc:sldMk cId="0" sldId="293"/>
            <ac:spMk id="6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4" v="44934" actId="947"/>
          <ac:spMkLst>
            <pc:docMk/>
            <pc:sldMk cId="0" sldId="293"/>
            <ac:spMk id="6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2" v="44910" actId="947"/>
          <ac:spMkLst>
            <pc:docMk/>
            <pc:sldMk cId="0" sldId="293"/>
            <ac:spMk id="6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1" v="44886" actId="947"/>
          <ac:spMkLst>
            <pc:docMk/>
            <pc:sldMk cId="0" sldId="293"/>
            <ac:spMk id="6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9" v="44862" actId="947"/>
          <ac:spMkLst>
            <pc:docMk/>
            <pc:sldMk cId="0" sldId="293"/>
            <ac:spMk id="6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7" v="44839" actId="947"/>
          <ac:spMkLst>
            <pc:docMk/>
            <pc:sldMk cId="0" sldId="293"/>
            <ac:spMk id="67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6" v="44815" actId="947"/>
          <ac:spMkLst>
            <pc:docMk/>
            <pc:sldMk cId="0" sldId="293"/>
            <ac:spMk id="6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4" v="44793" actId="947"/>
          <ac:spMkLst>
            <pc:docMk/>
            <pc:sldMk cId="0" sldId="293"/>
            <ac:spMk id="6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3" v="44769" actId="947"/>
          <ac:spMkLst>
            <pc:docMk/>
            <pc:sldMk cId="0" sldId="293"/>
            <ac:spMk id="6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1" v="44745" actId="947"/>
          <ac:spMkLst>
            <pc:docMk/>
            <pc:sldMk cId="0" sldId="293"/>
            <ac:spMk id="6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0" v="44721" actId="947"/>
          <ac:spMkLst>
            <pc:docMk/>
            <pc:sldMk cId="0" sldId="293"/>
            <ac:spMk id="6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8" v="44699" actId="947"/>
          <ac:spMkLst>
            <pc:docMk/>
            <pc:sldMk cId="0" sldId="293"/>
            <ac:spMk id="6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7" v="44677" actId="947"/>
          <ac:spMkLst>
            <pc:docMk/>
            <pc:sldMk cId="0" sldId="293"/>
            <ac:spMk id="6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5" v="44652" actId="947"/>
          <ac:spMkLst>
            <pc:docMk/>
            <pc:sldMk cId="0" sldId="293"/>
            <ac:spMk id="6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4" v="44634" actId="947"/>
          <ac:spMkLst>
            <pc:docMk/>
            <pc:sldMk cId="0" sldId="293"/>
            <ac:spMk id="6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2" v="44614" actId="947"/>
          <ac:spMkLst>
            <pc:docMk/>
            <pc:sldMk cId="0" sldId="293"/>
            <ac:spMk id="6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1" v="44594" actId="947"/>
          <ac:spMkLst>
            <pc:docMk/>
            <pc:sldMk cId="0" sldId="293"/>
            <ac:spMk id="6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0" v="44576" actId="947"/>
          <ac:spMkLst>
            <pc:docMk/>
            <pc:sldMk cId="0" sldId="293"/>
            <ac:spMk id="6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8" v="44557" actId="947"/>
          <ac:spMkLst>
            <pc:docMk/>
            <pc:sldMk cId="0" sldId="293"/>
            <ac:spMk id="6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7" v="44541" actId="947"/>
          <ac:spMkLst>
            <pc:docMk/>
            <pc:sldMk cId="0" sldId="293"/>
            <ac:spMk id="6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6" v="44526" actId="947"/>
          <ac:spMkLst>
            <pc:docMk/>
            <pc:sldMk cId="0" sldId="293"/>
            <ac:spMk id="6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6" v="44518" actId="947"/>
          <ac:spMkLst>
            <pc:docMk/>
            <pc:sldMk cId="0" sldId="293"/>
            <ac:spMk id="6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5" v="44510" actId="947"/>
          <ac:spMkLst>
            <pc:docMk/>
            <pc:sldMk cId="0" sldId="293"/>
            <ac:spMk id="6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4" v="44502" actId="947"/>
          <ac:spMkLst>
            <pc:docMk/>
            <pc:sldMk cId="0" sldId="293"/>
            <ac:spMk id="6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4" v="44494" actId="947"/>
          <ac:spMkLst>
            <pc:docMk/>
            <pc:sldMk cId="0" sldId="293"/>
            <ac:spMk id="6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3" v="44486" actId="947"/>
          <ac:spMkLst>
            <pc:docMk/>
            <pc:sldMk cId="0" sldId="293"/>
            <ac:spMk id="6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3" v="44478" actId="947"/>
          <ac:spMkLst>
            <pc:docMk/>
            <pc:sldMk cId="0" sldId="293"/>
            <ac:spMk id="6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76" actId="947"/>
          <ac:spMkLst>
            <pc:docMk/>
            <pc:sldMk cId="0" sldId="293"/>
            <ac:spMk id="6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4" v="45725" actId="947"/>
          <ac:spMkLst>
            <pc:docMk/>
            <pc:sldMk cId="0" sldId="293"/>
            <ac:spMk id="6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2" v="45686" actId="947"/>
          <ac:spMkLst>
            <pc:docMk/>
            <pc:sldMk cId="0" sldId="293"/>
            <ac:spMk id="6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9" v="45645" actId="947"/>
          <ac:spMkLst>
            <pc:docMk/>
            <pc:sldMk cId="0" sldId="293"/>
            <ac:spMk id="6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7" v="45610" actId="947"/>
          <ac:spMkLst>
            <pc:docMk/>
            <pc:sldMk cId="0" sldId="293"/>
            <ac:spMk id="6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4" v="45573" actId="947"/>
          <ac:spMkLst>
            <pc:docMk/>
            <pc:sldMk cId="0" sldId="293"/>
            <ac:spMk id="6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2" v="45537" actId="947"/>
          <ac:spMkLst>
            <pc:docMk/>
            <pc:sldMk cId="0" sldId="293"/>
            <ac:spMk id="6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9" v="45499" actId="947"/>
          <ac:spMkLst>
            <pc:docMk/>
            <pc:sldMk cId="0" sldId="293"/>
            <ac:spMk id="6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7" v="45465" actId="947"/>
          <ac:spMkLst>
            <pc:docMk/>
            <pc:sldMk cId="0" sldId="293"/>
            <ac:spMk id="6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6" v="45444" actId="947"/>
          <ac:spMkLst>
            <pc:docMk/>
            <pc:sldMk cId="0" sldId="293"/>
            <ac:spMk id="6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4" v="45420" actId="947"/>
          <ac:spMkLst>
            <pc:docMk/>
            <pc:sldMk cId="0" sldId="293"/>
            <ac:spMk id="6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3" v="45395" actId="947"/>
          <ac:spMkLst>
            <pc:docMk/>
            <pc:sldMk cId="0" sldId="293"/>
            <ac:spMk id="6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1" v="45368" actId="947"/>
          <ac:spMkLst>
            <pc:docMk/>
            <pc:sldMk cId="0" sldId="293"/>
            <ac:spMk id="6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0" v="45345" actId="947"/>
          <ac:spMkLst>
            <pc:docMk/>
            <pc:sldMk cId="0" sldId="293"/>
            <ac:spMk id="6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8" v="45320" actId="947"/>
          <ac:spMkLst>
            <pc:docMk/>
            <pc:sldMk cId="0" sldId="293"/>
            <ac:spMk id="6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94" actId="947"/>
          <ac:spMkLst>
            <pc:docMk/>
            <pc:sldMk cId="0" sldId="293"/>
            <ac:spMk id="6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72" actId="947"/>
          <ac:spMkLst>
            <pc:docMk/>
            <pc:sldMk cId="0" sldId="293"/>
            <ac:spMk id="6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50" actId="947"/>
          <ac:spMkLst>
            <pc:docMk/>
            <pc:sldMk cId="0" sldId="293"/>
            <ac:spMk id="6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3" v="45225" actId="947"/>
          <ac:spMkLst>
            <pc:docMk/>
            <pc:sldMk cId="0" sldId="293"/>
            <ac:spMk id="6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2" v="45203" actId="947"/>
          <ac:spMkLst>
            <pc:docMk/>
            <pc:sldMk cId="0" sldId="293"/>
            <ac:spMk id="6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0" v="45178" actId="947"/>
          <ac:spMkLst>
            <pc:docMk/>
            <pc:sldMk cId="0" sldId="293"/>
            <ac:spMk id="6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55" actId="947"/>
          <ac:spMkLst>
            <pc:docMk/>
            <pc:sldMk cId="0" sldId="293"/>
            <ac:spMk id="6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7" v="45131" actId="947"/>
          <ac:spMkLst>
            <pc:docMk/>
            <pc:sldMk cId="0" sldId="293"/>
            <ac:spMk id="6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5" v="45108" actId="947"/>
          <ac:spMkLst>
            <pc:docMk/>
            <pc:sldMk cId="0" sldId="293"/>
            <ac:spMk id="6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4" v="45085" actId="947"/>
          <ac:spMkLst>
            <pc:docMk/>
            <pc:sldMk cId="0" sldId="293"/>
            <ac:spMk id="6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60" actId="947"/>
          <ac:spMkLst>
            <pc:docMk/>
            <pc:sldMk cId="0" sldId="293"/>
            <ac:spMk id="6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1" v="45039" actId="947"/>
          <ac:spMkLst>
            <pc:docMk/>
            <pc:sldMk cId="0" sldId="293"/>
            <ac:spMk id="6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9" v="45015" actId="947"/>
          <ac:spMkLst>
            <pc:docMk/>
            <pc:sldMk cId="0" sldId="293"/>
            <ac:spMk id="6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7" v="44988" actId="947"/>
          <ac:spMkLst>
            <pc:docMk/>
            <pc:sldMk cId="0" sldId="293"/>
            <ac:spMk id="6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6" v="44964" actId="947"/>
          <ac:spMkLst>
            <pc:docMk/>
            <pc:sldMk cId="0" sldId="293"/>
            <ac:spMk id="6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4" v="44940" actId="947"/>
          <ac:spMkLst>
            <pc:docMk/>
            <pc:sldMk cId="0" sldId="293"/>
            <ac:spMk id="6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3" v="44915" actId="947"/>
          <ac:spMkLst>
            <pc:docMk/>
            <pc:sldMk cId="0" sldId="293"/>
            <ac:spMk id="6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1" v="44895" actId="947"/>
          <ac:spMkLst>
            <pc:docMk/>
            <pc:sldMk cId="0" sldId="293"/>
            <ac:spMk id="6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0" v="44870" actId="947"/>
          <ac:spMkLst>
            <pc:docMk/>
            <pc:sldMk cId="0" sldId="293"/>
            <ac:spMk id="6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8" v="44843" actId="947"/>
          <ac:spMkLst>
            <pc:docMk/>
            <pc:sldMk cId="0" sldId="293"/>
            <ac:spMk id="6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6" v="44820" actId="947"/>
          <ac:spMkLst>
            <pc:docMk/>
            <pc:sldMk cId="0" sldId="293"/>
            <ac:spMk id="6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5" v="44796" actId="947"/>
          <ac:spMkLst>
            <pc:docMk/>
            <pc:sldMk cId="0" sldId="293"/>
            <ac:spMk id="6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3" v="44771" actId="947"/>
          <ac:spMkLst>
            <pc:docMk/>
            <pc:sldMk cId="0" sldId="293"/>
            <ac:spMk id="6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1" v="44746" actId="947"/>
          <ac:spMkLst>
            <pc:docMk/>
            <pc:sldMk cId="0" sldId="293"/>
            <ac:spMk id="6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0" v="44722" actId="947"/>
          <ac:spMkLst>
            <pc:docMk/>
            <pc:sldMk cId="0" sldId="293"/>
            <ac:spMk id="6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8" v="44698" actId="947"/>
          <ac:spMkLst>
            <pc:docMk/>
            <pc:sldMk cId="0" sldId="293"/>
            <ac:spMk id="6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6" v="44673" actId="947"/>
          <ac:spMkLst>
            <pc:docMk/>
            <pc:sldMk cId="0" sldId="293"/>
            <ac:spMk id="6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5" v="44650" actId="947"/>
          <ac:spMkLst>
            <pc:docMk/>
            <pc:sldMk cId="0" sldId="293"/>
            <ac:spMk id="6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3" v="44627" actId="947"/>
          <ac:spMkLst>
            <pc:docMk/>
            <pc:sldMk cId="0" sldId="293"/>
            <ac:spMk id="6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2" v="44607" actId="947"/>
          <ac:spMkLst>
            <pc:docMk/>
            <pc:sldMk cId="0" sldId="293"/>
            <ac:spMk id="6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0" v="44587" actId="947"/>
          <ac:spMkLst>
            <pc:docMk/>
            <pc:sldMk cId="0" sldId="293"/>
            <ac:spMk id="6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9" v="44567" actId="947"/>
          <ac:spMkLst>
            <pc:docMk/>
            <pc:sldMk cId="0" sldId="293"/>
            <ac:spMk id="6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8" v="44548" actId="947"/>
          <ac:spMkLst>
            <pc:docMk/>
            <pc:sldMk cId="0" sldId="293"/>
            <ac:spMk id="6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7" v="44532" actId="947"/>
          <ac:spMkLst>
            <pc:docMk/>
            <pc:sldMk cId="0" sldId="293"/>
            <ac:spMk id="6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65" actId="947"/>
          <ac:spMkLst>
            <pc:docMk/>
            <pc:sldMk cId="0" sldId="293"/>
            <ac:spMk id="6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10" actId="947"/>
          <ac:spMkLst>
            <pc:docMk/>
            <pc:sldMk cId="0" sldId="293"/>
            <ac:spMk id="6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66" actId="947"/>
          <ac:spMkLst>
            <pc:docMk/>
            <pc:sldMk cId="0" sldId="293"/>
            <ac:spMk id="6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34" actId="947"/>
          <ac:spMkLst>
            <pc:docMk/>
            <pc:sldMk cId="0" sldId="293"/>
            <ac:spMk id="6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598" actId="947"/>
          <ac:spMkLst>
            <pc:docMk/>
            <pc:sldMk cId="0" sldId="293"/>
            <ac:spMk id="6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3" v="45563" actId="947"/>
          <ac:spMkLst>
            <pc:docMk/>
            <pc:sldMk cId="0" sldId="293"/>
            <ac:spMk id="6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1" v="45528" actId="947"/>
          <ac:spMkLst>
            <pc:docMk/>
            <pc:sldMk cId="0" sldId="293"/>
            <ac:spMk id="6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9" v="45495" actId="947"/>
          <ac:spMkLst>
            <pc:docMk/>
            <pc:sldMk cId="0" sldId="293"/>
            <ac:spMk id="6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63" actId="947"/>
          <ac:spMkLst>
            <pc:docMk/>
            <pc:sldMk cId="0" sldId="293"/>
            <ac:spMk id="6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12" actId="947"/>
          <ac:spMkLst>
            <pc:docMk/>
            <pc:sldMk cId="0" sldId="293"/>
            <ac:spMk id="6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71" actId="947"/>
          <ac:spMkLst>
            <pc:docMk/>
            <pc:sldMk cId="0" sldId="293"/>
            <ac:spMk id="6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6" actId="947"/>
          <ac:spMkLst>
            <pc:docMk/>
            <pc:sldMk cId="0" sldId="293"/>
            <ac:spMk id="6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5" v="45585" actId="947"/>
          <ac:spMkLst>
            <pc:docMk/>
            <pc:sldMk cId="0" sldId="293"/>
            <ac:spMk id="6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2" v="45543" actId="947"/>
          <ac:spMkLst>
            <pc:docMk/>
            <pc:sldMk cId="0" sldId="293"/>
            <ac:spMk id="6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" v="45508" actId="947"/>
          <ac:spMkLst>
            <pc:docMk/>
            <pc:sldMk cId="0" sldId="293"/>
            <ac:spMk id="6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8" v="45472" actId="947"/>
          <ac:spMkLst>
            <pc:docMk/>
            <pc:sldMk cId="0" sldId="293"/>
            <ac:spMk id="6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6" v="45446" actId="947"/>
          <ac:spMkLst>
            <pc:docMk/>
            <pc:sldMk cId="0" sldId="293"/>
            <ac:spMk id="6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4" v="45421" actId="947"/>
          <ac:spMkLst>
            <pc:docMk/>
            <pc:sldMk cId="0" sldId="293"/>
            <ac:spMk id="6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3" v="45398" actId="947"/>
          <ac:spMkLst>
            <pc:docMk/>
            <pc:sldMk cId="0" sldId="293"/>
            <ac:spMk id="6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1" v="45375" actId="947"/>
          <ac:spMkLst>
            <pc:docMk/>
            <pc:sldMk cId="0" sldId="293"/>
            <ac:spMk id="6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0" v="45348" actId="947"/>
          <ac:spMkLst>
            <pc:docMk/>
            <pc:sldMk cId="0" sldId="293"/>
            <ac:spMk id="6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8" v="45323" actId="947"/>
          <ac:spMkLst>
            <pc:docMk/>
            <pc:sldMk cId="0" sldId="293"/>
            <ac:spMk id="6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7" v="45299" actId="947"/>
          <ac:spMkLst>
            <pc:docMk/>
            <pc:sldMk cId="0" sldId="293"/>
            <ac:spMk id="6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74" actId="947"/>
          <ac:spMkLst>
            <pc:docMk/>
            <pc:sldMk cId="0" sldId="293"/>
            <ac:spMk id="6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49" actId="947"/>
          <ac:spMkLst>
            <pc:docMk/>
            <pc:sldMk cId="0" sldId="293"/>
            <ac:spMk id="6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3" v="45223" actId="947"/>
          <ac:spMkLst>
            <pc:docMk/>
            <pc:sldMk cId="0" sldId="293"/>
            <ac:spMk id="6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2" v="45198" actId="947"/>
          <ac:spMkLst>
            <pc:docMk/>
            <pc:sldMk cId="0" sldId="293"/>
            <ac:spMk id="6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74" actId="947"/>
          <ac:spMkLst>
            <pc:docMk/>
            <pc:sldMk cId="0" sldId="293"/>
            <ac:spMk id="6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49" actId="947"/>
          <ac:spMkLst>
            <pc:docMk/>
            <pc:sldMk cId="0" sldId="293"/>
            <ac:spMk id="6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6" v="45125" actId="947"/>
          <ac:spMkLst>
            <pc:docMk/>
            <pc:sldMk cId="0" sldId="293"/>
            <ac:spMk id="6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5" v="45100" actId="947"/>
          <ac:spMkLst>
            <pc:docMk/>
            <pc:sldMk cId="0" sldId="293"/>
            <ac:spMk id="6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76" actId="947"/>
          <ac:spMkLst>
            <pc:docMk/>
            <pc:sldMk cId="0" sldId="293"/>
            <ac:spMk id="6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1" v="45052" actId="947"/>
          <ac:spMkLst>
            <pc:docMk/>
            <pc:sldMk cId="0" sldId="293"/>
            <ac:spMk id="6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0" v="45028" actId="947"/>
          <ac:spMkLst>
            <pc:docMk/>
            <pc:sldMk cId="0" sldId="293"/>
            <ac:spMk id="6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8" v="45004" actId="947"/>
          <ac:spMkLst>
            <pc:docMk/>
            <pc:sldMk cId="0" sldId="293"/>
            <ac:spMk id="6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7" v="44980" actId="947"/>
          <ac:spMkLst>
            <pc:docMk/>
            <pc:sldMk cId="0" sldId="293"/>
            <ac:spMk id="6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5" v="44953" actId="947"/>
          <ac:spMkLst>
            <pc:docMk/>
            <pc:sldMk cId="0" sldId="293"/>
            <ac:spMk id="6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4" v="44929" actId="947"/>
          <ac:spMkLst>
            <pc:docMk/>
            <pc:sldMk cId="0" sldId="293"/>
            <ac:spMk id="6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2" v="44904" actId="947"/>
          <ac:spMkLst>
            <pc:docMk/>
            <pc:sldMk cId="0" sldId="293"/>
            <ac:spMk id="6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0" v="44881" actId="947"/>
          <ac:spMkLst>
            <pc:docMk/>
            <pc:sldMk cId="0" sldId="293"/>
            <ac:spMk id="6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9" v="44858" actId="947"/>
          <ac:spMkLst>
            <pc:docMk/>
            <pc:sldMk cId="0" sldId="293"/>
            <ac:spMk id="6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7" v="44833" actId="947"/>
          <ac:spMkLst>
            <pc:docMk/>
            <pc:sldMk cId="0" sldId="293"/>
            <ac:spMk id="6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5" v="44808" actId="947"/>
          <ac:spMkLst>
            <pc:docMk/>
            <pc:sldMk cId="0" sldId="293"/>
            <ac:spMk id="6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4" v="44785" actId="947"/>
          <ac:spMkLst>
            <pc:docMk/>
            <pc:sldMk cId="0" sldId="293"/>
            <ac:spMk id="6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2" v="44761" actId="947"/>
          <ac:spMkLst>
            <pc:docMk/>
            <pc:sldMk cId="0" sldId="293"/>
            <ac:spMk id="6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1" v="44736" actId="947"/>
          <ac:spMkLst>
            <pc:docMk/>
            <pc:sldMk cId="0" sldId="293"/>
            <ac:spMk id="6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9" v="44712" actId="947"/>
          <ac:spMkLst>
            <pc:docMk/>
            <pc:sldMk cId="0" sldId="293"/>
            <ac:spMk id="6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8" v="44689" actId="947"/>
          <ac:spMkLst>
            <pc:docMk/>
            <pc:sldMk cId="0" sldId="293"/>
            <ac:spMk id="6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6" v="44664" actId="947"/>
          <ac:spMkLst>
            <pc:docMk/>
            <pc:sldMk cId="0" sldId="293"/>
            <ac:spMk id="6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4" v="44641" actId="947"/>
          <ac:spMkLst>
            <pc:docMk/>
            <pc:sldMk cId="0" sldId="293"/>
            <ac:spMk id="6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3" v="44622" actId="947"/>
          <ac:spMkLst>
            <pc:docMk/>
            <pc:sldMk cId="0" sldId="293"/>
            <ac:spMk id="6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1" v="44599" actId="947"/>
          <ac:spMkLst>
            <pc:docMk/>
            <pc:sldMk cId="0" sldId="293"/>
            <ac:spMk id="6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0" v="44581" actId="947"/>
          <ac:spMkLst>
            <pc:docMk/>
            <pc:sldMk cId="0" sldId="293"/>
            <ac:spMk id="6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9" v="44559" actId="947"/>
          <ac:spMkLst>
            <pc:docMk/>
            <pc:sldMk cId="0" sldId="293"/>
            <ac:spMk id="6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7" v="44540" actId="947"/>
          <ac:spMkLst>
            <pc:docMk/>
            <pc:sldMk cId="0" sldId="293"/>
            <ac:spMk id="6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3" v="46346" actId="947"/>
          <ac:spMkLst>
            <pc:docMk/>
            <pc:sldMk cId="0" sldId="293"/>
            <ac:spMk id="6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3" v="46342" actId="947"/>
          <ac:spMkLst>
            <pc:docMk/>
            <pc:sldMk cId="0" sldId="293"/>
            <ac:spMk id="6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3" v="46338" actId="947"/>
          <ac:spMkLst>
            <pc:docMk/>
            <pc:sldMk cId="0" sldId="293"/>
            <ac:spMk id="6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3" v="46334" actId="947"/>
          <ac:spMkLst>
            <pc:docMk/>
            <pc:sldMk cId="0" sldId="293"/>
            <ac:spMk id="6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2" v="46330" actId="947"/>
          <ac:spMkLst>
            <pc:docMk/>
            <pc:sldMk cId="0" sldId="293"/>
            <ac:spMk id="6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2" v="46326" actId="947"/>
          <ac:spMkLst>
            <pc:docMk/>
            <pc:sldMk cId="0" sldId="293"/>
            <ac:spMk id="6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2" v="46322" actId="947"/>
          <ac:spMkLst>
            <pc:docMk/>
            <pc:sldMk cId="0" sldId="293"/>
            <ac:spMk id="6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2" v="46318" actId="947"/>
          <ac:spMkLst>
            <pc:docMk/>
            <pc:sldMk cId="0" sldId="293"/>
            <ac:spMk id="6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1" v="46314" actId="947"/>
          <ac:spMkLst>
            <pc:docMk/>
            <pc:sldMk cId="0" sldId="293"/>
            <ac:spMk id="6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1" v="46310" actId="947"/>
          <ac:spMkLst>
            <pc:docMk/>
            <pc:sldMk cId="0" sldId="293"/>
            <ac:spMk id="6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1" v="46306" actId="947"/>
          <ac:spMkLst>
            <pc:docMk/>
            <pc:sldMk cId="0" sldId="293"/>
            <ac:spMk id="6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1" v="46302" actId="947"/>
          <ac:spMkLst>
            <pc:docMk/>
            <pc:sldMk cId="0" sldId="293"/>
            <ac:spMk id="6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0" v="46298" actId="947"/>
          <ac:spMkLst>
            <pc:docMk/>
            <pc:sldMk cId="0" sldId="293"/>
            <ac:spMk id="6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0" v="46294" actId="947"/>
          <ac:spMkLst>
            <pc:docMk/>
            <pc:sldMk cId="0" sldId="293"/>
            <ac:spMk id="6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0" v="46290" actId="947"/>
          <ac:spMkLst>
            <pc:docMk/>
            <pc:sldMk cId="0" sldId="293"/>
            <ac:spMk id="6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50" v="46286" actId="947"/>
          <ac:spMkLst>
            <pc:docMk/>
            <pc:sldMk cId="0" sldId="293"/>
            <ac:spMk id="6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9" v="46282" actId="947"/>
          <ac:spMkLst>
            <pc:docMk/>
            <pc:sldMk cId="0" sldId="293"/>
            <ac:spMk id="6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9" v="46278" actId="947"/>
          <ac:spMkLst>
            <pc:docMk/>
            <pc:sldMk cId="0" sldId="293"/>
            <ac:spMk id="6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9" v="46274" actId="947"/>
          <ac:spMkLst>
            <pc:docMk/>
            <pc:sldMk cId="0" sldId="293"/>
            <ac:spMk id="6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9" v="46270" actId="947"/>
          <ac:spMkLst>
            <pc:docMk/>
            <pc:sldMk cId="0" sldId="293"/>
            <ac:spMk id="6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8" v="46266" actId="947"/>
          <ac:spMkLst>
            <pc:docMk/>
            <pc:sldMk cId="0" sldId="293"/>
            <ac:spMk id="6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8" v="46262" actId="947"/>
          <ac:spMkLst>
            <pc:docMk/>
            <pc:sldMk cId="0" sldId="293"/>
            <ac:spMk id="6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8" v="46258" actId="947"/>
          <ac:spMkLst>
            <pc:docMk/>
            <pc:sldMk cId="0" sldId="293"/>
            <ac:spMk id="6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8" v="46254" actId="947"/>
          <ac:spMkLst>
            <pc:docMk/>
            <pc:sldMk cId="0" sldId="293"/>
            <ac:spMk id="6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7" v="46250" actId="947"/>
          <ac:spMkLst>
            <pc:docMk/>
            <pc:sldMk cId="0" sldId="293"/>
            <ac:spMk id="6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7" v="46246" actId="947"/>
          <ac:spMkLst>
            <pc:docMk/>
            <pc:sldMk cId="0" sldId="293"/>
            <ac:spMk id="6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7" v="46242" actId="947"/>
          <ac:spMkLst>
            <pc:docMk/>
            <pc:sldMk cId="0" sldId="293"/>
            <ac:spMk id="6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7" v="46238" actId="947"/>
          <ac:spMkLst>
            <pc:docMk/>
            <pc:sldMk cId="0" sldId="293"/>
            <ac:spMk id="6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6" v="46234" actId="947"/>
          <ac:spMkLst>
            <pc:docMk/>
            <pc:sldMk cId="0" sldId="293"/>
            <ac:spMk id="6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6" v="46230" actId="947"/>
          <ac:spMkLst>
            <pc:docMk/>
            <pc:sldMk cId="0" sldId="293"/>
            <ac:spMk id="6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6" v="46226" actId="947"/>
          <ac:spMkLst>
            <pc:docMk/>
            <pc:sldMk cId="0" sldId="293"/>
            <ac:spMk id="6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6" v="46222" actId="947"/>
          <ac:spMkLst>
            <pc:docMk/>
            <pc:sldMk cId="0" sldId="293"/>
            <ac:spMk id="6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5" v="46218" actId="947"/>
          <ac:spMkLst>
            <pc:docMk/>
            <pc:sldMk cId="0" sldId="293"/>
            <ac:spMk id="6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5" v="46214" actId="947"/>
          <ac:spMkLst>
            <pc:docMk/>
            <pc:sldMk cId="0" sldId="293"/>
            <ac:spMk id="6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5" v="46210" actId="947"/>
          <ac:spMkLst>
            <pc:docMk/>
            <pc:sldMk cId="0" sldId="293"/>
            <ac:spMk id="6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5" v="46206" actId="947"/>
          <ac:spMkLst>
            <pc:docMk/>
            <pc:sldMk cId="0" sldId="293"/>
            <ac:spMk id="6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4" v="46202" actId="947"/>
          <ac:spMkLst>
            <pc:docMk/>
            <pc:sldMk cId="0" sldId="293"/>
            <ac:spMk id="6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4" v="46198" actId="947"/>
          <ac:spMkLst>
            <pc:docMk/>
            <pc:sldMk cId="0" sldId="293"/>
            <ac:spMk id="6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4" v="46194" actId="947"/>
          <ac:spMkLst>
            <pc:docMk/>
            <pc:sldMk cId="0" sldId="293"/>
            <ac:spMk id="6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4" v="46190" actId="947"/>
          <ac:spMkLst>
            <pc:docMk/>
            <pc:sldMk cId="0" sldId="293"/>
            <ac:spMk id="6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3" v="46186" actId="947"/>
          <ac:spMkLst>
            <pc:docMk/>
            <pc:sldMk cId="0" sldId="293"/>
            <ac:spMk id="6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3" v="46182" actId="947"/>
          <ac:spMkLst>
            <pc:docMk/>
            <pc:sldMk cId="0" sldId="293"/>
            <ac:spMk id="6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3" v="46178" actId="947"/>
          <ac:spMkLst>
            <pc:docMk/>
            <pc:sldMk cId="0" sldId="293"/>
            <ac:spMk id="6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3" v="46174" actId="947"/>
          <ac:spMkLst>
            <pc:docMk/>
            <pc:sldMk cId="0" sldId="293"/>
            <ac:spMk id="6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2" v="46170" actId="947"/>
          <ac:spMkLst>
            <pc:docMk/>
            <pc:sldMk cId="0" sldId="293"/>
            <ac:spMk id="6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2" v="46166" actId="947"/>
          <ac:spMkLst>
            <pc:docMk/>
            <pc:sldMk cId="0" sldId="293"/>
            <ac:spMk id="6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2" v="46162" actId="947"/>
          <ac:spMkLst>
            <pc:docMk/>
            <pc:sldMk cId="0" sldId="293"/>
            <ac:spMk id="6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2" v="46158" actId="947"/>
          <ac:spMkLst>
            <pc:docMk/>
            <pc:sldMk cId="0" sldId="293"/>
            <ac:spMk id="6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1" v="46154" actId="947"/>
          <ac:spMkLst>
            <pc:docMk/>
            <pc:sldMk cId="0" sldId="293"/>
            <ac:spMk id="6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1" v="46150" actId="947"/>
          <ac:spMkLst>
            <pc:docMk/>
            <pc:sldMk cId="0" sldId="293"/>
            <ac:spMk id="6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0" v="46146" actId="947"/>
          <ac:spMkLst>
            <pc:docMk/>
            <pc:sldMk cId="0" sldId="293"/>
            <ac:spMk id="6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0" v="46142" actId="947"/>
          <ac:spMkLst>
            <pc:docMk/>
            <pc:sldMk cId="0" sldId="293"/>
            <ac:spMk id="6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6" v="45757" actId="947"/>
          <ac:spMkLst>
            <pc:docMk/>
            <pc:sldMk cId="0" sldId="293"/>
            <ac:spMk id="6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04" actId="947"/>
          <ac:spMkLst>
            <pc:docMk/>
            <pc:sldMk cId="0" sldId="293"/>
            <ac:spMk id="6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72" actId="947"/>
          <ac:spMkLst>
            <pc:docMk/>
            <pc:sldMk cId="0" sldId="293"/>
            <ac:spMk id="6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30" actId="947"/>
          <ac:spMkLst>
            <pc:docMk/>
            <pc:sldMk cId="0" sldId="293"/>
            <ac:spMk id="6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587" actId="947"/>
          <ac:spMkLst>
            <pc:docMk/>
            <pc:sldMk cId="0" sldId="293"/>
            <ac:spMk id="6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3" v="45554" actId="947"/>
          <ac:spMkLst>
            <pc:docMk/>
            <pc:sldMk cId="0" sldId="293"/>
            <ac:spMk id="6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1" v="45522" actId="947"/>
          <ac:spMkLst>
            <pc:docMk/>
            <pc:sldMk cId="0" sldId="293"/>
            <ac:spMk id="6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8" v="45486" actId="947"/>
          <ac:spMkLst>
            <pc:docMk/>
            <pc:sldMk cId="0" sldId="293"/>
            <ac:spMk id="6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7" v="45455" actId="947"/>
          <ac:spMkLst>
            <pc:docMk/>
            <pc:sldMk cId="0" sldId="293"/>
            <ac:spMk id="6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5" v="45431" actId="947"/>
          <ac:spMkLst>
            <pc:docMk/>
            <pc:sldMk cId="0" sldId="293"/>
            <ac:spMk id="6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3" v="45407" actId="947"/>
          <ac:spMkLst>
            <pc:docMk/>
            <pc:sldMk cId="0" sldId="293"/>
            <ac:spMk id="6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2" v="45383" actId="947"/>
          <ac:spMkLst>
            <pc:docMk/>
            <pc:sldMk cId="0" sldId="293"/>
            <ac:spMk id="6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0" v="45359" actId="947"/>
          <ac:spMkLst>
            <pc:docMk/>
            <pc:sldMk cId="0" sldId="293"/>
            <ac:spMk id="6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9" v="45335" actId="947"/>
          <ac:spMkLst>
            <pc:docMk/>
            <pc:sldMk cId="0" sldId="293"/>
            <ac:spMk id="6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7" v="45311" actId="947"/>
          <ac:spMkLst>
            <pc:docMk/>
            <pc:sldMk cId="0" sldId="293"/>
            <ac:spMk id="6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87" actId="947"/>
          <ac:spMkLst>
            <pc:docMk/>
            <pc:sldMk cId="0" sldId="293"/>
            <ac:spMk id="6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64" actId="947"/>
          <ac:spMkLst>
            <pc:docMk/>
            <pc:sldMk cId="0" sldId="293"/>
            <ac:spMk id="6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40" actId="947"/>
          <ac:spMkLst>
            <pc:docMk/>
            <pc:sldMk cId="0" sldId="293"/>
            <ac:spMk id="6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3" v="45215" actId="947"/>
          <ac:spMkLst>
            <pc:docMk/>
            <pc:sldMk cId="0" sldId="293"/>
            <ac:spMk id="6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0" v="45189" actId="947"/>
          <ac:spMkLst>
            <pc:docMk/>
            <pc:sldMk cId="0" sldId="293"/>
            <ac:spMk id="6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65" actId="947"/>
          <ac:spMkLst>
            <pc:docMk/>
            <pc:sldMk cId="0" sldId="293"/>
            <ac:spMk id="6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7" v="45141" actId="947"/>
          <ac:spMkLst>
            <pc:docMk/>
            <pc:sldMk cId="0" sldId="293"/>
            <ac:spMk id="69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6" v="45117" actId="947"/>
          <ac:spMkLst>
            <pc:docMk/>
            <pc:sldMk cId="0" sldId="293"/>
            <ac:spMk id="6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4" v="45094" actId="947"/>
          <ac:spMkLst>
            <pc:docMk/>
            <pc:sldMk cId="0" sldId="293"/>
            <ac:spMk id="6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69" actId="947"/>
          <ac:spMkLst>
            <pc:docMk/>
            <pc:sldMk cId="0" sldId="293"/>
            <ac:spMk id="6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1" v="45044" actId="947"/>
          <ac:spMkLst>
            <pc:docMk/>
            <pc:sldMk cId="0" sldId="293"/>
            <ac:spMk id="6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9" v="45020" actId="947"/>
          <ac:spMkLst>
            <pc:docMk/>
            <pc:sldMk cId="0" sldId="293"/>
            <ac:spMk id="6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8" v="44996" actId="947"/>
          <ac:spMkLst>
            <pc:docMk/>
            <pc:sldMk cId="0" sldId="293"/>
            <ac:spMk id="6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7" v="44973" actId="947"/>
          <ac:spMkLst>
            <pc:docMk/>
            <pc:sldMk cId="0" sldId="293"/>
            <ac:spMk id="6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5" v="44951" actId="947"/>
          <ac:spMkLst>
            <pc:docMk/>
            <pc:sldMk cId="0" sldId="293"/>
            <ac:spMk id="6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3" v="44927" actId="947"/>
          <ac:spMkLst>
            <pc:docMk/>
            <pc:sldMk cId="0" sldId="293"/>
            <ac:spMk id="6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2" v="44903" actId="947"/>
          <ac:spMkLst>
            <pc:docMk/>
            <pc:sldMk cId="0" sldId="293"/>
            <ac:spMk id="6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0" v="44880" actId="947"/>
          <ac:spMkLst>
            <pc:docMk/>
            <pc:sldMk cId="0" sldId="293"/>
            <ac:spMk id="6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9" v="44854" actId="947"/>
          <ac:spMkLst>
            <pc:docMk/>
            <pc:sldMk cId="0" sldId="293"/>
            <ac:spMk id="6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7" v="44831" actId="947"/>
          <ac:spMkLst>
            <pc:docMk/>
            <pc:sldMk cId="0" sldId="293"/>
            <ac:spMk id="6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5" v="44809" actId="947"/>
          <ac:spMkLst>
            <pc:docMk/>
            <pc:sldMk cId="0" sldId="293"/>
            <ac:spMk id="6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4" v="44784" actId="947"/>
          <ac:spMkLst>
            <pc:docMk/>
            <pc:sldMk cId="0" sldId="293"/>
            <ac:spMk id="6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2" v="44760" actId="947"/>
          <ac:spMkLst>
            <pc:docMk/>
            <pc:sldMk cId="0" sldId="293"/>
            <ac:spMk id="6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1" v="44737" actId="947"/>
          <ac:spMkLst>
            <pc:docMk/>
            <pc:sldMk cId="0" sldId="293"/>
            <ac:spMk id="6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9" v="44713" actId="947"/>
          <ac:spMkLst>
            <pc:docMk/>
            <pc:sldMk cId="0" sldId="293"/>
            <ac:spMk id="6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7" v="44688" actId="947"/>
          <ac:spMkLst>
            <pc:docMk/>
            <pc:sldMk cId="0" sldId="293"/>
            <ac:spMk id="6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6" v="44666" actId="947"/>
          <ac:spMkLst>
            <pc:docMk/>
            <pc:sldMk cId="0" sldId="293"/>
            <ac:spMk id="6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4" v="44643" actId="947"/>
          <ac:spMkLst>
            <pc:docMk/>
            <pc:sldMk cId="0" sldId="293"/>
            <ac:spMk id="6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3" v="44624" actId="947"/>
          <ac:spMkLst>
            <pc:docMk/>
            <pc:sldMk cId="0" sldId="293"/>
            <ac:spMk id="6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1" v="44603" actId="947"/>
          <ac:spMkLst>
            <pc:docMk/>
            <pc:sldMk cId="0" sldId="293"/>
            <ac:spMk id="6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0" v="44582" actId="947"/>
          <ac:spMkLst>
            <pc:docMk/>
            <pc:sldMk cId="0" sldId="293"/>
            <ac:spMk id="6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9" v="44562" actId="947"/>
          <ac:spMkLst>
            <pc:docMk/>
            <pc:sldMk cId="0" sldId="293"/>
            <ac:spMk id="6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0" v="46138" actId="947"/>
          <ac:spMkLst>
            <pc:docMk/>
            <pc:sldMk cId="0" sldId="293"/>
            <ac:spMk id="6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40" v="46134" actId="947"/>
          <ac:spMkLst>
            <pc:docMk/>
            <pc:sldMk cId="0" sldId="293"/>
            <ac:spMk id="6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9" v="46130" actId="947"/>
          <ac:spMkLst>
            <pc:docMk/>
            <pc:sldMk cId="0" sldId="293"/>
            <ac:spMk id="6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9" v="46126" actId="947"/>
          <ac:spMkLst>
            <pc:docMk/>
            <pc:sldMk cId="0" sldId="293"/>
            <ac:spMk id="6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9" v="46122" actId="947"/>
          <ac:spMkLst>
            <pc:docMk/>
            <pc:sldMk cId="0" sldId="293"/>
            <ac:spMk id="6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9" v="46118" actId="947"/>
          <ac:spMkLst>
            <pc:docMk/>
            <pc:sldMk cId="0" sldId="293"/>
            <ac:spMk id="6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8" v="46114" actId="947"/>
          <ac:spMkLst>
            <pc:docMk/>
            <pc:sldMk cId="0" sldId="293"/>
            <ac:spMk id="6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8" v="46110" actId="947"/>
          <ac:spMkLst>
            <pc:docMk/>
            <pc:sldMk cId="0" sldId="293"/>
            <ac:spMk id="6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61" actId="947"/>
          <ac:spMkLst>
            <pc:docMk/>
            <pc:sldMk cId="0" sldId="293"/>
            <ac:spMk id="6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4" v="45715" actId="947"/>
          <ac:spMkLst>
            <pc:docMk/>
            <pc:sldMk cId="0" sldId="293"/>
            <ac:spMk id="6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0" v="45665" actId="947"/>
          <ac:spMkLst>
            <pc:docMk/>
            <pc:sldMk cId="0" sldId="293"/>
            <ac:spMk id="6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7" actId="947"/>
          <ac:spMkLst>
            <pc:docMk/>
            <pc:sldMk cId="0" sldId="293"/>
            <ac:spMk id="6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590" actId="947"/>
          <ac:spMkLst>
            <pc:docMk/>
            <pc:sldMk cId="0" sldId="293"/>
            <ac:spMk id="6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3" v="45551" actId="947"/>
          <ac:spMkLst>
            <pc:docMk/>
            <pc:sldMk cId="0" sldId="293"/>
            <ac:spMk id="6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" v="45511" actId="947"/>
          <ac:spMkLst>
            <pc:docMk/>
            <pc:sldMk cId="0" sldId="293"/>
            <ac:spMk id="6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8" v="45476" actId="947"/>
          <ac:spMkLst>
            <pc:docMk/>
            <pc:sldMk cId="0" sldId="293"/>
            <ac:spMk id="6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6" v="45450" actId="947"/>
          <ac:spMkLst>
            <pc:docMk/>
            <pc:sldMk cId="0" sldId="293"/>
            <ac:spMk id="6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5" v="45426" actId="947"/>
          <ac:spMkLst>
            <pc:docMk/>
            <pc:sldMk cId="0" sldId="293"/>
            <ac:spMk id="6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3" v="45402" actId="947"/>
          <ac:spMkLst>
            <pc:docMk/>
            <pc:sldMk cId="0" sldId="293"/>
            <ac:spMk id="6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2" v="45379" actId="947"/>
          <ac:spMkLst>
            <pc:docMk/>
            <pc:sldMk cId="0" sldId="293"/>
            <ac:spMk id="6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0" v="45355" actId="947"/>
          <ac:spMkLst>
            <pc:docMk/>
            <pc:sldMk cId="0" sldId="293"/>
            <ac:spMk id="6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9" v="45331" actId="947"/>
          <ac:spMkLst>
            <pc:docMk/>
            <pc:sldMk cId="0" sldId="293"/>
            <ac:spMk id="6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7" v="45307" actId="947"/>
          <ac:spMkLst>
            <pc:docMk/>
            <pc:sldMk cId="0" sldId="293"/>
            <ac:spMk id="6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83" actId="947"/>
          <ac:spMkLst>
            <pc:docMk/>
            <pc:sldMk cId="0" sldId="293"/>
            <ac:spMk id="6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60" actId="947"/>
          <ac:spMkLst>
            <pc:docMk/>
            <pc:sldMk cId="0" sldId="293"/>
            <ac:spMk id="6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33" actId="947"/>
          <ac:spMkLst>
            <pc:docMk/>
            <pc:sldMk cId="0" sldId="293"/>
            <ac:spMk id="6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2" v="45211" actId="947"/>
          <ac:spMkLst>
            <pc:docMk/>
            <pc:sldMk cId="0" sldId="293"/>
            <ac:spMk id="6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0" v="45187" actId="947"/>
          <ac:spMkLst>
            <pc:docMk/>
            <pc:sldMk cId="0" sldId="293"/>
            <ac:spMk id="6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64" actId="947"/>
          <ac:spMkLst>
            <pc:docMk/>
            <pc:sldMk cId="0" sldId="293"/>
            <ac:spMk id="6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7" v="45140" actId="947"/>
          <ac:spMkLst>
            <pc:docMk/>
            <pc:sldMk cId="0" sldId="293"/>
            <ac:spMk id="6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6" v="45116" actId="947"/>
          <ac:spMkLst>
            <pc:docMk/>
            <pc:sldMk cId="0" sldId="293"/>
            <ac:spMk id="6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4" v="45092" actId="947"/>
          <ac:spMkLst>
            <pc:docMk/>
            <pc:sldMk cId="0" sldId="293"/>
            <ac:spMk id="6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68" actId="947"/>
          <ac:spMkLst>
            <pc:docMk/>
            <pc:sldMk cId="0" sldId="293"/>
            <ac:spMk id="6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1" v="45045" actId="947"/>
          <ac:spMkLst>
            <pc:docMk/>
            <pc:sldMk cId="0" sldId="293"/>
            <ac:spMk id="7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0" v="45021" actId="947"/>
          <ac:spMkLst>
            <pc:docMk/>
            <pc:sldMk cId="0" sldId="293"/>
            <ac:spMk id="7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8" v="44997" actId="947"/>
          <ac:spMkLst>
            <pc:docMk/>
            <pc:sldMk cId="0" sldId="293"/>
            <ac:spMk id="7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7" v="44974" actId="947"/>
          <ac:spMkLst>
            <pc:docMk/>
            <pc:sldMk cId="0" sldId="293"/>
            <ac:spMk id="7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5" v="44950" actId="947"/>
          <ac:spMkLst>
            <pc:docMk/>
            <pc:sldMk cId="0" sldId="293"/>
            <ac:spMk id="7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3" v="44926" actId="947"/>
          <ac:spMkLst>
            <pc:docMk/>
            <pc:sldMk cId="0" sldId="293"/>
            <ac:spMk id="7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2" v="44899" actId="947"/>
          <ac:spMkLst>
            <pc:docMk/>
            <pc:sldMk cId="0" sldId="293"/>
            <ac:spMk id="7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0" v="44872" actId="947"/>
          <ac:spMkLst>
            <pc:docMk/>
            <pc:sldMk cId="0" sldId="293"/>
            <ac:spMk id="7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8" v="44849" actId="947"/>
          <ac:spMkLst>
            <pc:docMk/>
            <pc:sldMk cId="0" sldId="293"/>
            <ac:spMk id="7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6" v="44826" actId="947"/>
          <ac:spMkLst>
            <pc:docMk/>
            <pc:sldMk cId="0" sldId="293"/>
            <ac:spMk id="7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5" v="44799" actId="947"/>
          <ac:spMkLst>
            <pc:docMk/>
            <pc:sldMk cId="0" sldId="293"/>
            <ac:spMk id="7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3" v="44774" actId="947"/>
          <ac:spMkLst>
            <pc:docMk/>
            <pc:sldMk cId="0" sldId="293"/>
            <ac:spMk id="7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2" v="44751" actId="947"/>
          <ac:spMkLst>
            <pc:docMk/>
            <pc:sldMk cId="0" sldId="293"/>
            <ac:spMk id="7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0" v="44727" actId="947"/>
          <ac:spMkLst>
            <pc:docMk/>
            <pc:sldMk cId="0" sldId="293"/>
            <ac:spMk id="7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8" v="44700" actId="947"/>
          <ac:spMkLst>
            <pc:docMk/>
            <pc:sldMk cId="0" sldId="293"/>
            <ac:spMk id="7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7" v="44675" actId="947"/>
          <ac:spMkLst>
            <pc:docMk/>
            <pc:sldMk cId="0" sldId="293"/>
            <ac:spMk id="7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5" v="44651" actId="947"/>
          <ac:spMkLst>
            <pc:docMk/>
            <pc:sldMk cId="0" sldId="293"/>
            <ac:spMk id="7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4" v="44629" actId="947"/>
          <ac:spMkLst>
            <pc:docMk/>
            <pc:sldMk cId="0" sldId="293"/>
            <ac:spMk id="7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2" v="44610" actId="947"/>
          <ac:spMkLst>
            <pc:docMk/>
            <pc:sldMk cId="0" sldId="293"/>
            <ac:spMk id="7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1" v="44590" actId="947"/>
          <ac:spMkLst>
            <pc:docMk/>
            <pc:sldMk cId="0" sldId="293"/>
            <ac:spMk id="7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9" v="44570" actId="947"/>
          <ac:spMkLst>
            <pc:docMk/>
            <pc:sldMk cId="0" sldId="293"/>
            <ac:spMk id="7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8" v="44549" actId="947"/>
          <ac:spMkLst>
            <pc:docMk/>
            <pc:sldMk cId="0" sldId="293"/>
            <ac:spMk id="7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7" v="44533" actId="947"/>
          <ac:spMkLst>
            <pc:docMk/>
            <pc:sldMk cId="0" sldId="293"/>
            <ac:spMk id="7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6" v="44522" actId="947"/>
          <ac:spMkLst>
            <pc:docMk/>
            <pc:sldMk cId="0" sldId="293"/>
            <ac:spMk id="7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5" v="44514" actId="947"/>
          <ac:spMkLst>
            <pc:docMk/>
            <pc:sldMk cId="0" sldId="293"/>
            <ac:spMk id="7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5" v="44506" actId="947"/>
          <ac:spMkLst>
            <pc:docMk/>
            <pc:sldMk cId="0" sldId="293"/>
            <ac:spMk id="7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4" v="44498" actId="947"/>
          <ac:spMkLst>
            <pc:docMk/>
            <pc:sldMk cId="0" sldId="293"/>
            <ac:spMk id="7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4" v="44490" actId="947"/>
          <ac:spMkLst>
            <pc:docMk/>
            <pc:sldMk cId="0" sldId="293"/>
            <ac:spMk id="7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3" v="44482" actId="947"/>
          <ac:spMkLst>
            <pc:docMk/>
            <pc:sldMk cId="0" sldId="293"/>
            <ac:spMk id="7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3" v="44474" actId="947"/>
          <ac:spMkLst>
            <pc:docMk/>
            <pc:sldMk cId="0" sldId="293"/>
            <ac:spMk id="7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2" v="44470" actId="947"/>
          <ac:spMkLst>
            <pc:docMk/>
            <pc:sldMk cId="0" sldId="293"/>
            <ac:spMk id="7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2" v="44466" actId="947"/>
          <ac:spMkLst>
            <pc:docMk/>
            <pc:sldMk cId="0" sldId="293"/>
            <ac:spMk id="7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2" v="44462" actId="947"/>
          <ac:spMkLst>
            <pc:docMk/>
            <pc:sldMk cId="0" sldId="293"/>
            <ac:spMk id="7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2" v="44458" actId="947"/>
          <ac:spMkLst>
            <pc:docMk/>
            <pc:sldMk cId="0" sldId="293"/>
            <ac:spMk id="7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1" v="44454" actId="947"/>
          <ac:spMkLst>
            <pc:docMk/>
            <pc:sldMk cId="0" sldId="293"/>
            <ac:spMk id="7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1" v="44450" actId="947"/>
          <ac:spMkLst>
            <pc:docMk/>
            <pc:sldMk cId="0" sldId="293"/>
            <ac:spMk id="7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1" v="44446" actId="947"/>
          <ac:spMkLst>
            <pc:docMk/>
            <pc:sldMk cId="0" sldId="293"/>
            <ac:spMk id="7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1" v="44442" actId="947"/>
          <ac:spMkLst>
            <pc:docMk/>
            <pc:sldMk cId="0" sldId="293"/>
            <ac:spMk id="7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0" v="44438" actId="947"/>
          <ac:spMkLst>
            <pc:docMk/>
            <pc:sldMk cId="0" sldId="293"/>
            <ac:spMk id="7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0" v="44434" actId="947"/>
          <ac:spMkLst>
            <pc:docMk/>
            <pc:sldMk cId="0" sldId="293"/>
            <ac:spMk id="7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0" v="44430" actId="947"/>
          <ac:spMkLst>
            <pc:docMk/>
            <pc:sldMk cId="0" sldId="293"/>
            <ac:spMk id="7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30" v="44426" actId="947"/>
          <ac:spMkLst>
            <pc:docMk/>
            <pc:sldMk cId="0" sldId="293"/>
            <ac:spMk id="7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9" v="44422" actId="947"/>
          <ac:spMkLst>
            <pc:docMk/>
            <pc:sldMk cId="0" sldId="293"/>
            <ac:spMk id="7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9" v="44418" actId="947"/>
          <ac:spMkLst>
            <pc:docMk/>
            <pc:sldMk cId="0" sldId="293"/>
            <ac:spMk id="7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9" v="44414" actId="947"/>
          <ac:spMkLst>
            <pc:docMk/>
            <pc:sldMk cId="0" sldId="293"/>
            <ac:spMk id="7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9" v="44410" actId="947"/>
          <ac:spMkLst>
            <pc:docMk/>
            <pc:sldMk cId="0" sldId="293"/>
            <ac:spMk id="7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8" v="46106" actId="947"/>
          <ac:spMkLst>
            <pc:docMk/>
            <pc:sldMk cId="0" sldId="293"/>
            <ac:spMk id="7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66" actId="947"/>
          <ac:spMkLst>
            <pc:docMk/>
            <pc:sldMk cId="0" sldId="293"/>
            <ac:spMk id="7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03" actId="947"/>
          <ac:spMkLst>
            <pc:docMk/>
            <pc:sldMk cId="0" sldId="293"/>
            <ac:spMk id="7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67" actId="947"/>
          <ac:spMkLst>
            <pc:docMk/>
            <pc:sldMk cId="0" sldId="293"/>
            <ac:spMk id="7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3" actId="947"/>
          <ac:spMkLst>
            <pc:docMk/>
            <pc:sldMk cId="0" sldId="293"/>
            <ac:spMk id="7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5" v="45584" actId="947"/>
          <ac:spMkLst>
            <pc:docMk/>
            <pc:sldMk cId="0" sldId="293"/>
            <ac:spMk id="7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2" v="45545" actId="947"/>
          <ac:spMkLst>
            <pc:docMk/>
            <pc:sldMk cId="0" sldId="293"/>
            <ac:spMk id="7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" v="45507" actId="947"/>
          <ac:spMkLst>
            <pc:docMk/>
            <pc:sldMk cId="0" sldId="293"/>
            <ac:spMk id="7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8" v="45469" actId="947"/>
          <ac:spMkLst>
            <pc:docMk/>
            <pc:sldMk cId="0" sldId="293"/>
            <ac:spMk id="7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6" v="45441" actId="947"/>
          <ac:spMkLst>
            <pc:docMk/>
            <pc:sldMk cId="0" sldId="293"/>
            <ac:spMk id="7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4" v="45417" actId="947"/>
          <ac:spMkLst>
            <pc:docMk/>
            <pc:sldMk cId="0" sldId="293"/>
            <ac:spMk id="7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3" v="45392" actId="947"/>
          <ac:spMkLst>
            <pc:docMk/>
            <pc:sldMk cId="0" sldId="293"/>
            <ac:spMk id="7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1" v="45370" actId="947"/>
          <ac:spMkLst>
            <pc:docMk/>
            <pc:sldMk cId="0" sldId="293"/>
            <ac:spMk id="7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0" v="45347" actId="947"/>
          <ac:spMkLst>
            <pc:docMk/>
            <pc:sldMk cId="0" sldId="293"/>
            <ac:spMk id="7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8" v="45325" actId="947"/>
          <ac:spMkLst>
            <pc:docMk/>
            <pc:sldMk cId="0" sldId="293"/>
            <ac:spMk id="7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7" v="45303" actId="947"/>
          <ac:spMkLst>
            <pc:docMk/>
            <pc:sldMk cId="0" sldId="293"/>
            <ac:spMk id="7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6" v="45279" actId="947"/>
          <ac:spMkLst>
            <pc:docMk/>
            <pc:sldMk cId="0" sldId="293"/>
            <ac:spMk id="7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55" actId="947"/>
          <ac:spMkLst>
            <pc:docMk/>
            <pc:sldMk cId="0" sldId="293"/>
            <ac:spMk id="7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4" v="45232" actId="947"/>
          <ac:spMkLst>
            <pc:docMk/>
            <pc:sldMk cId="0" sldId="293"/>
            <ac:spMk id="7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2" v="45207" actId="947"/>
          <ac:spMkLst>
            <pc:docMk/>
            <pc:sldMk cId="0" sldId="293"/>
            <ac:spMk id="7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80" v="45185" actId="947"/>
          <ac:spMkLst>
            <pc:docMk/>
            <pc:sldMk cId="0" sldId="293"/>
            <ac:spMk id="7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8" v="45159" actId="947"/>
          <ac:spMkLst>
            <pc:docMk/>
            <pc:sldMk cId="0" sldId="293"/>
            <ac:spMk id="7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7" v="45135" actId="947"/>
          <ac:spMkLst>
            <pc:docMk/>
            <pc:sldMk cId="0" sldId="293"/>
            <ac:spMk id="7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5" v="45110" actId="947"/>
          <ac:spMkLst>
            <pc:docMk/>
            <pc:sldMk cId="0" sldId="293"/>
            <ac:spMk id="7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4" v="45084" actId="947"/>
          <ac:spMkLst>
            <pc:docMk/>
            <pc:sldMk cId="0" sldId="293"/>
            <ac:spMk id="7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2" v="45061" actId="947"/>
          <ac:spMkLst>
            <pc:docMk/>
            <pc:sldMk cId="0" sldId="293"/>
            <ac:spMk id="7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70" v="45036" actId="947"/>
          <ac:spMkLst>
            <pc:docMk/>
            <pc:sldMk cId="0" sldId="293"/>
            <ac:spMk id="7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9" v="45012" actId="947"/>
          <ac:spMkLst>
            <pc:docMk/>
            <pc:sldMk cId="0" sldId="293"/>
            <ac:spMk id="7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8" v="44991" actId="947"/>
          <ac:spMkLst>
            <pc:docMk/>
            <pc:sldMk cId="0" sldId="293"/>
            <ac:spMk id="7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6" v="44965" actId="947"/>
          <ac:spMkLst>
            <pc:docMk/>
            <pc:sldMk cId="0" sldId="293"/>
            <ac:spMk id="7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4" v="44942" actId="947"/>
          <ac:spMkLst>
            <pc:docMk/>
            <pc:sldMk cId="0" sldId="293"/>
            <ac:spMk id="7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3" v="44920" actId="947"/>
          <ac:spMkLst>
            <pc:docMk/>
            <pc:sldMk cId="0" sldId="293"/>
            <ac:spMk id="7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1" v="44896" actId="947"/>
          <ac:spMkLst>
            <pc:docMk/>
            <pc:sldMk cId="0" sldId="293"/>
            <ac:spMk id="7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60" v="44873" actId="947"/>
          <ac:spMkLst>
            <pc:docMk/>
            <pc:sldMk cId="0" sldId="293"/>
            <ac:spMk id="7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9" v="44852" actId="947"/>
          <ac:spMkLst>
            <pc:docMk/>
            <pc:sldMk cId="0" sldId="293"/>
            <ac:spMk id="7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7" v="44828" actId="947"/>
          <ac:spMkLst>
            <pc:docMk/>
            <pc:sldMk cId="0" sldId="293"/>
            <ac:spMk id="7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5" v="44803" actId="947"/>
          <ac:spMkLst>
            <pc:docMk/>
            <pc:sldMk cId="0" sldId="293"/>
            <ac:spMk id="7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3" v="44778" actId="947"/>
          <ac:spMkLst>
            <pc:docMk/>
            <pc:sldMk cId="0" sldId="293"/>
            <ac:spMk id="7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2" v="44756" actId="947"/>
          <ac:spMkLst>
            <pc:docMk/>
            <pc:sldMk cId="0" sldId="293"/>
            <ac:spMk id="7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50" v="44732" actId="947"/>
          <ac:spMkLst>
            <pc:docMk/>
            <pc:sldMk cId="0" sldId="293"/>
            <ac:spMk id="7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9" v="44708" actId="947"/>
          <ac:spMkLst>
            <pc:docMk/>
            <pc:sldMk cId="0" sldId="293"/>
            <ac:spMk id="7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7" v="44684" actId="947"/>
          <ac:spMkLst>
            <pc:docMk/>
            <pc:sldMk cId="0" sldId="293"/>
            <ac:spMk id="7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46" v="44659" actId="947"/>
          <ac:spMkLst>
            <pc:docMk/>
            <pc:sldMk cId="0" sldId="293"/>
            <ac:spMk id="7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8" v="46102" actId="947"/>
          <ac:spMkLst>
            <pc:docMk/>
            <pc:sldMk cId="0" sldId="293"/>
            <ac:spMk id="7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7" v="46098" actId="947"/>
          <ac:spMkLst>
            <pc:docMk/>
            <pc:sldMk cId="0" sldId="293"/>
            <ac:spMk id="7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7" v="46094" actId="947"/>
          <ac:spMkLst>
            <pc:docMk/>
            <pc:sldMk cId="0" sldId="293"/>
            <ac:spMk id="7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7" v="46090" actId="947"/>
          <ac:spMkLst>
            <pc:docMk/>
            <pc:sldMk cId="0" sldId="293"/>
            <ac:spMk id="7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7" v="46086" actId="947"/>
          <ac:spMkLst>
            <pc:docMk/>
            <pc:sldMk cId="0" sldId="293"/>
            <ac:spMk id="7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6" v="46082" actId="947"/>
          <ac:spMkLst>
            <pc:docMk/>
            <pc:sldMk cId="0" sldId="293"/>
            <ac:spMk id="7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6" v="46078" actId="947"/>
          <ac:spMkLst>
            <pc:docMk/>
            <pc:sldMk cId="0" sldId="293"/>
            <ac:spMk id="7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6" v="46074" actId="947"/>
          <ac:spMkLst>
            <pc:docMk/>
            <pc:sldMk cId="0" sldId="293"/>
            <ac:spMk id="7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6" v="46070" actId="947"/>
          <ac:spMkLst>
            <pc:docMk/>
            <pc:sldMk cId="0" sldId="293"/>
            <ac:spMk id="7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5" v="46066" actId="947"/>
          <ac:spMkLst>
            <pc:docMk/>
            <pc:sldMk cId="0" sldId="293"/>
            <ac:spMk id="7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5" v="46062" actId="947"/>
          <ac:spMkLst>
            <pc:docMk/>
            <pc:sldMk cId="0" sldId="293"/>
            <ac:spMk id="7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5" v="46058" actId="947"/>
          <ac:spMkLst>
            <pc:docMk/>
            <pc:sldMk cId="0" sldId="293"/>
            <ac:spMk id="7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5" v="46054" actId="947"/>
          <ac:spMkLst>
            <pc:docMk/>
            <pc:sldMk cId="0" sldId="293"/>
            <ac:spMk id="7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4" v="46050" actId="947"/>
          <ac:spMkLst>
            <pc:docMk/>
            <pc:sldMk cId="0" sldId="293"/>
            <ac:spMk id="7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4" v="46046" actId="947"/>
          <ac:spMkLst>
            <pc:docMk/>
            <pc:sldMk cId="0" sldId="293"/>
            <ac:spMk id="7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4" v="46042" actId="947"/>
          <ac:spMkLst>
            <pc:docMk/>
            <pc:sldMk cId="0" sldId="293"/>
            <ac:spMk id="7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4" v="46038" actId="947"/>
          <ac:spMkLst>
            <pc:docMk/>
            <pc:sldMk cId="0" sldId="293"/>
            <ac:spMk id="7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3" v="46034" actId="947"/>
          <ac:spMkLst>
            <pc:docMk/>
            <pc:sldMk cId="0" sldId="293"/>
            <ac:spMk id="7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3" v="46030" actId="947"/>
          <ac:spMkLst>
            <pc:docMk/>
            <pc:sldMk cId="0" sldId="293"/>
            <ac:spMk id="7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3" v="46026" actId="947"/>
          <ac:spMkLst>
            <pc:docMk/>
            <pc:sldMk cId="0" sldId="293"/>
            <ac:spMk id="7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3" v="46022" actId="947"/>
          <ac:spMkLst>
            <pc:docMk/>
            <pc:sldMk cId="0" sldId="293"/>
            <ac:spMk id="7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2" v="46018" actId="947"/>
          <ac:spMkLst>
            <pc:docMk/>
            <pc:sldMk cId="0" sldId="293"/>
            <ac:spMk id="7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2" v="46014" actId="947"/>
          <ac:spMkLst>
            <pc:docMk/>
            <pc:sldMk cId="0" sldId="293"/>
            <ac:spMk id="7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2" v="46010" actId="947"/>
          <ac:spMkLst>
            <pc:docMk/>
            <pc:sldMk cId="0" sldId="293"/>
            <ac:spMk id="71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2" v="46006" actId="947"/>
          <ac:spMkLst>
            <pc:docMk/>
            <pc:sldMk cId="0" sldId="293"/>
            <ac:spMk id="7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1" v="46002" actId="947"/>
          <ac:spMkLst>
            <pc:docMk/>
            <pc:sldMk cId="0" sldId="293"/>
            <ac:spMk id="7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1" v="45998" actId="947"/>
          <ac:spMkLst>
            <pc:docMk/>
            <pc:sldMk cId="0" sldId="293"/>
            <ac:spMk id="7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1" v="45994" actId="947"/>
          <ac:spMkLst>
            <pc:docMk/>
            <pc:sldMk cId="0" sldId="293"/>
            <ac:spMk id="7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1" v="45990" actId="947"/>
          <ac:spMkLst>
            <pc:docMk/>
            <pc:sldMk cId="0" sldId="293"/>
            <ac:spMk id="7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0" v="45986" actId="947"/>
          <ac:spMkLst>
            <pc:docMk/>
            <pc:sldMk cId="0" sldId="293"/>
            <ac:spMk id="7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0" v="45982" actId="947"/>
          <ac:spMkLst>
            <pc:docMk/>
            <pc:sldMk cId="0" sldId="293"/>
            <ac:spMk id="7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0" v="45978" actId="947"/>
          <ac:spMkLst>
            <pc:docMk/>
            <pc:sldMk cId="0" sldId="293"/>
            <ac:spMk id="7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30" v="45974" actId="947"/>
          <ac:spMkLst>
            <pc:docMk/>
            <pc:sldMk cId="0" sldId="293"/>
            <ac:spMk id="7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9" v="45970" actId="947"/>
          <ac:spMkLst>
            <pc:docMk/>
            <pc:sldMk cId="0" sldId="293"/>
            <ac:spMk id="7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9" v="45966" actId="947"/>
          <ac:spMkLst>
            <pc:docMk/>
            <pc:sldMk cId="0" sldId="293"/>
            <ac:spMk id="7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9" v="45962" actId="947"/>
          <ac:spMkLst>
            <pc:docMk/>
            <pc:sldMk cId="0" sldId="293"/>
            <ac:spMk id="7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9" v="45958" actId="947"/>
          <ac:spMkLst>
            <pc:docMk/>
            <pc:sldMk cId="0" sldId="293"/>
            <ac:spMk id="7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8" v="45954" actId="947"/>
          <ac:spMkLst>
            <pc:docMk/>
            <pc:sldMk cId="0" sldId="293"/>
            <ac:spMk id="7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8" v="45950" actId="947"/>
          <ac:spMkLst>
            <pc:docMk/>
            <pc:sldMk cId="0" sldId="293"/>
            <ac:spMk id="7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8" v="45946" actId="947"/>
          <ac:spMkLst>
            <pc:docMk/>
            <pc:sldMk cId="0" sldId="293"/>
            <ac:spMk id="7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8" v="45942" actId="947"/>
          <ac:spMkLst>
            <pc:docMk/>
            <pc:sldMk cId="0" sldId="293"/>
            <ac:spMk id="7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7" v="45938" actId="947"/>
          <ac:spMkLst>
            <pc:docMk/>
            <pc:sldMk cId="0" sldId="293"/>
            <ac:spMk id="7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7" v="45934" actId="947"/>
          <ac:spMkLst>
            <pc:docMk/>
            <pc:sldMk cId="0" sldId="293"/>
            <ac:spMk id="7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7" v="45930" actId="947"/>
          <ac:spMkLst>
            <pc:docMk/>
            <pc:sldMk cId="0" sldId="293"/>
            <ac:spMk id="7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7" v="45926" actId="947"/>
          <ac:spMkLst>
            <pc:docMk/>
            <pc:sldMk cId="0" sldId="293"/>
            <ac:spMk id="7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6" v="45922" actId="947"/>
          <ac:spMkLst>
            <pc:docMk/>
            <pc:sldMk cId="0" sldId="293"/>
            <ac:spMk id="7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6" v="45918" actId="947"/>
          <ac:spMkLst>
            <pc:docMk/>
            <pc:sldMk cId="0" sldId="293"/>
            <ac:spMk id="7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6" v="45914" actId="947"/>
          <ac:spMkLst>
            <pc:docMk/>
            <pc:sldMk cId="0" sldId="293"/>
            <ac:spMk id="7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5" v="45910" actId="947"/>
          <ac:spMkLst>
            <pc:docMk/>
            <pc:sldMk cId="0" sldId="293"/>
            <ac:spMk id="7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5" v="45906" actId="947"/>
          <ac:spMkLst>
            <pc:docMk/>
            <pc:sldMk cId="0" sldId="293"/>
            <ac:spMk id="7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5" v="45902" actId="947"/>
          <ac:spMkLst>
            <pc:docMk/>
            <pc:sldMk cId="0" sldId="293"/>
            <ac:spMk id="7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5" v="45898" actId="947"/>
          <ac:spMkLst>
            <pc:docMk/>
            <pc:sldMk cId="0" sldId="293"/>
            <ac:spMk id="7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4" v="45894" actId="947"/>
          <ac:spMkLst>
            <pc:docMk/>
            <pc:sldMk cId="0" sldId="293"/>
            <ac:spMk id="7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4" v="45890" actId="947"/>
          <ac:spMkLst>
            <pc:docMk/>
            <pc:sldMk cId="0" sldId="293"/>
            <ac:spMk id="7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4" v="45886" actId="947"/>
          <ac:spMkLst>
            <pc:docMk/>
            <pc:sldMk cId="0" sldId="293"/>
            <ac:spMk id="7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4" v="45882" actId="947"/>
          <ac:spMkLst>
            <pc:docMk/>
            <pc:sldMk cId="0" sldId="293"/>
            <ac:spMk id="7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3" v="45878" actId="947"/>
          <ac:spMkLst>
            <pc:docMk/>
            <pc:sldMk cId="0" sldId="293"/>
            <ac:spMk id="7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3" v="45874" actId="947"/>
          <ac:spMkLst>
            <pc:docMk/>
            <pc:sldMk cId="0" sldId="293"/>
            <ac:spMk id="7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3" v="45870" actId="947"/>
          <ac:spMkLst>
            <pc:docMk/>
            <pc:sldMk cId="0" sldId="293"/>
            <ac:spMk id="7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3" v="45866" actId="947"/>
          <ac:spMkLst>
            <pc:docMk/>
            <pc:sldMk cId="0" sldId="293"/>
            <ac:spMk id="7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2" v="45862" actId="947"/>
          <ac:spMkLst>
            <pc:docMk/>
            <pc:sldMk cId="0" sldId="293"/>
            <ac:spMk id="7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2" v="45858" actId="947"/>
          <ac:spMkLst>
            <pc:docMk/>
            <pc:sldMk cId="0" sldId="293"/>
            <ac:spMk id="7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2" v="45854" actId="947"/>
          <ac:spMkLst>
            <pc:docMk/>
            <pc:sldMk cId="0" sldId="293"/>
            <ac:spMk id="7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2" v="45850" actId="947"/>
          <ac:spMkLst>
            <pc:docMk/>
            <pc:sldMk cId="0" sldId="293"/>
            <ac:spMk id="7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1" v="45846" actId="947"/>
          <ac:spMkLst>
            <pc:docMk/>
            <pc:sldMk cId="0" sldId="293"/>
            <ac:spMk id="7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1" v="45842" actId="947"/>
          <ac:spMkLst>
            <pc:docMk/>
            <pc:sldMk cId="0" sldId="293"/>
            <ac:spMk id="7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1" v="45838" actId="947"/>
          <ac:spMkLst>
            <pc:docMk/>
            <pc:sldMk cId="0" sldId="293"/>
            <ac:spMk id="7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1" v="45834" actId="947"/>
          <ac:spMkLst>
            <pc:docMk/>
            <pc:sldMk cId="0" sldId="293"/>
            <ac:spMk id="7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0" v="45830" actId="947"/>
          <ac:spMkLst>
            <pc:docMk/>
            <pc:sldMk cId="0" sldId="293"/>
            <ac:spMk id="7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0" v="45826" actId="947"/>
          <ac:spMkLst>
            <pc:docMk/>
            <pc:sldMk cId="0" sldId="293"/>
            <ac:spMk id="71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0" v="45822" actId="947"/>
          <ac:spMkLst>
            <pc:docMk/>
            <pc:sldMk cId="0" sldId="293"/>
            <ac:spMk id="7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20" v="45818" actId="947"/>
          <ac:spMkLst>
            <pc:docMk/>
            <pc:sldMk cId="0" sldId="293"/>
            <ac:spMk id="7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9" v="45814" actId="947"/>
          <ac:spMkLst>
            <pc:docMk/>
            <pc:sldMk cId="0" sldId="293"/>
            <ac:spMk id="7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6" v="45754" actId="947"/>
          <ac:spMkLst>
            <pc:docMk/>
            <pc:sldMk cId="0" sldId="293"/>
            <ac:spMk id="7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9" v="45810" actId="947"/>
          <ac:spMkLst>
            <pc:docMk/>
            <pc:sldMk cId="0" sldId="293"/>
            <ac:spMk id="7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5" v="45742" actId="947"/>
          <ac:spMkLst>
            <pc:docMk/>
            <pc:sldMk cId="0" sldId="293"/>
            <ac:spMk id="7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9" v="45806" actId="947"/>
          <ac:spMkLst>
            <pc:docMk/>
            <pc:sldMk cId="0" sldId="293"/>
            <ac:spMk id="7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6" v="45746" actId="947"/>
          <ac:spMkLst>
            <pc:docMk/>
            <pc:sldMk cId="0" sldId="293"/>
            <ac:spMk id="7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9" v="45802" actId="947"/>
          <ac:spMkLst>
            <pc:docMk/>
            <pc:sldMk cId="0" sldId="293"/>
            <ac:spMk id="7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6" v="45752" actId="947"/>
          <ac:spMkLst>
            <pc:docMk/>
            <pc:sldMk cId="0" sldId="293"/>
            <ac:spMk id="7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11" actId="947"/>
          <ac:spMkLst>
            <pc:docMk/>
            <pc:sldMk cId="0" sldId="293"/>
            <ac:spMk id="7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70" actId="947"/>
          <ac:spMkLst>
            <pc:docMk/>
            <pc:sldMk cId="0" sldId="293"/>
            <ac:spMk id="7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9" actId="947"/>
          <ac:spMkLst>
            <pc:docMk/>
            <pc:sldMk cId="0" sldId="293"/>
            <ac:spMk id="7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8" v="45798" actId="947"/>
          <ac:spMkLst>
            <pc:docMk/>
            <pc:sldMk cId="0" sldId="293"/>
            <ac:spMk id="7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8" v="45794" actId="947"/>
          <ac:spMkLst>
            <pc:docMk/>
            <pc:sldMk cId="0" sldId="293"/>
            <ac:spMk id="7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8" v="45790" actId="947"/>
          <ac:spMkLst>
            <pc:docMk/>
            <pc:sldMk cId="0" sldId="293"/>
            <ac:spMk id="7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8" v="45786" actId="947"/>
          <ac:spMkLst>
            <pc:docMk/>
            <pc:sldMk cId="0" sldId="293"/>
            <ac:spMk id="7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71" actId="947"/>
          <ac:spMkLst>
            <pc:docMk/>
            <pc:sldMk cId="0" sldId="293"/>
            <ac:spMk id="7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4" v="45719" actId="947"/>
          <ac:spMkLst>
            <pc:docMk/>
            <pc:sldMk cId="0" sldId="293"/>
            <ac:spMk id="7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1" v="45668" actId="947"/>
          <ac:spMkLst>
            <pc:docMk/>
            <pc:sldMk cId="0" sldId="293"/>
            <ac:spMk id="7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5" actId="947"/>
          <ac:spMkLst>
            <pc:docMk/>
            <pc:sldMk cId="0" sldId="293"/>
            <ac:spMk id="7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588" actId="947"/>
          <ac:spMkLst>
            <pc:docMk/>
            <pc:sldMk cId="0" sldId="293"/>
            <ac:spMk id="7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3" v="45552" actId="947"/>
          <ac:spMkLst>
            <pc:docMk/>
            <pc:sldMk cId="0" sldId="293"/>
            <ac:spMk id="7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" v="45516" actId="947"/>
          <ac:spMkLst>
            <pc:docMk/>
            <pc:sldMk cId="0" sldId="293"/>
            <ac:spMk id="7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8" v="45478" actId="947"/>
          <ac:spMkLst>
            <pc:docMk/>
            <pc:sldMk cId="0" sldId="293"/>
            <ac:spMk id="7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7" v="45782" actId="947"/>
          <ac:spMkLst>
            <pc:docMk/>
            <pc:sldMk cId="0" sldId="293"/>
            <ac:spMk id="7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6" v="45749" actId="947"/>
          <ac:spMkLst>
            <pc:docMk/>
            <pc:sldMk cId="0" sldId="293"/>
            <ac:spMk id="7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3" v="45702" actId="947"/>
          <ac:spMkLst>
            <pc:docMk/>
            <pc:sldMk cId="0" sldId="293"/>
            <ac:spMk id="7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10" v="45659" actId="947"/>
          <ac:spMkLst>
            <pc:docMk/>
            <pc:sldMk cId="0" sldId="293"/>
            <ac:spMk id="7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8" v="45624" actId="947"/>
          <ac:spMkLst>
            <pc:docMk/>
            <pc:sldMk cId="0" sldId="293"/>
            <ac:spMk id="7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6" v="45589" actId="947"/>
          <ac:spMkLst>
            <pc:docMk/>
            <pc:sldMk cId="0" sldId="293"/>
            <ac:spMk id="7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3" v="45556" actId="947"/>
          <ac:spMkLst>
            <pc:docMk/>
            <pc:sldMk cId="0" sldId="293"/>
            <ac:spMk id="7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1.001" v="45520" actId="947"/>
          <ac:spMkLst>
            <pc:docMk/>
            <pc:sldMk cId="0" sldId="293"/>
            <ac:spMk id="7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99" v="45488" actId="947"/>
          <ac:spMkLst>
            <pc:docMk/>
            <pc:sldMk cId="0" sldId="293"/>
            <ac:spMk id="7210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928" v="44406" actId="947"/>
        <pc:sldMkLst>
          <pc:docMk/>
          <pc:sldMk cId="0" sldId="294"/>
        </pc:sldMkLst>
        <pc:spChg chg="mod">
          <ac:chgData name="Cao Tianyue" userId="002e49554a3b1526" providerId="LiveId" clId="{AB94867C-7F1F-4F52-A7CC-1BBF41B9F577}" dt="2020-11-20T02:42:50.928" v="44406" actId="947"/>
          <ac:spMkLst>
            <pc:docMk/>
            <pc:sldMk cId="0" sldId="294"/>
            <ac:spMk id="7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7" v="43258" actId="947"/>
          <ac:spMkLst>
            <pc:docMk/>
            <pc:sldMk cId="0" sldId="294"/>
            <ac:spMk id="7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7" v="44402" actId="947"/>
          <ac:spMkLst>
            <pc:docMk/>
            <pc:sldMk cId="0" sldId="294"/>
            <ac:spMk id="7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7" v="44398" actId="947"/>
          <ac:spMkLst>
            <pc:docMk/>
            <pc:sldMk cId="0" sldId="294"/>
            <ac:spMk id="7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7" v="44394" actId="947"/>
          <ac:spMkLst>
            <pc:docMk/>
            <pc:sldMk cId="0" sldId="294"/>
            <ac:spMk id="7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7" v="44390" actId="947"/>
          <ac:spMkLst>
            <pc:docMk/>
            <pc:sldMk cId="0" sldId="294"/>
            <ac:spMk id="7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6" v="44386" actId="947"/>
          <ac:spMkLst>
            <pc:docMk/>
            <pc:sldMk cId="0" sldId="294"/>
            <ac:spMk id="7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6" v="44382" actId="947"/>
          <ac:spMkLst>
            <pc:docMk/>
            <pc:sldMk cId="0" sldId="294"/>
            <ac:spMk id="7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6" v="44378" actId="947"/>
          <ac:spMkLst>
            <pc:docMk/>
            <pc:sldMk cId="0" sldId="294"/>
            <ac:spMk id="7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6" v="44374" actId="947"/>
          <ac:spMkLst>
            <pc:docMk/>
            <pc:sldMk cId="0" sldId="294"/>
            <ac:spMk id="7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5" v="44370" actId="947"/>
          <ac:spMkLst>
            <pc:docMk/>
            <pc:sldMk cId="0" sldId="294"/>
            <ac:spMk id="7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5" v="44366" actId="947"/>
          <ac:spMkLst>
            <pc:docMk/>
            <pc:sldMk cId="0" sldId="294"/>
            <ac:spMk id="7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5" v="44362" actId="947"/>
          <ac:spMkLst>
            <pc:docMk/>
            <pc:sldMk cId="0" sldId="294"/>
            <ac:spMk id="7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5" v="44358" actId="947"/>
          <ac:spMkLst>
            <pc:docMk/>
            <pc:sldMk cId="0" sldId="294"/>
            <ac:spMk id="7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4" v="44354" actId="947"/>
          <ac:spMkLst>
            <pc:docMk/>
            <pc:sldMk cId="0" sldId="294"/>
            <ac:spMk id="7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4" v="44350" actId="947"/>
          <ac:spMkLst>
            <pc:docMk/>
            <pc:sldMk cId="0" sldId="294"/>
            <ac:spMk id="7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4" v="44346" actId="947"/>
          <ac:spMkLst>
            <pc:docMk/>
            <pc:sldMk cId="0" sldId="294"/>
            <ac:spMk id="7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4" v="44342" actId="947"/>
          <ac:spMkLst>
            <pc:docMk/>
            <pc:sldMk cId="0" sldId="294"/>
            <ac:spMk id="7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4" v="44338" actId="947"/>
          <ac:spMkLst>
            <pc:docMk/>
            <pc:sldMk cId="0" sldId="294"/>
            <ac:spMk id="7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3" v="44334" actId="947"/>
          <ac:spMkLst>
            <pc:docMk/>
            <pc:sldMk cId="0" sldId="294"/>
            <ac:spMk id="7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3" v="44330" actId="947"/>
          <ac:spMkLst>
            <pc:docMk/>
            <pc:sldMk cId="0" sldId="294"/>
            <ac:spMk id="7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3" v="44326" actId="947"/>
          <ac:spMkLst>
            <pc:docMk/>
            <pc:sldMk cId="0" sldId="294"/>
            <ac:spMk id="7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3" v="44322" actId="947"/>
          <ac:spMkLst>
            <pc:docMk/>
            <pc:sldMk cId="0" sldId="294"/>
            <ac:spMk id="7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2" v="44318" actId="947"/>
          <ac:spMkLst>
            <pc:docMk/>
            <pc:sldMk cId="0" sldId="294"/>
            <ac:spMk id="7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2" v="44314" actId="947"/>
          <ac:spMkLst>
            <pc:docMk/>
            <pc:sldMk cId="0" sldId="294"/>
            <ac:spMk id="7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2" v="44310" actId="947"/>
          <ac:spMkLst>
            <pc:docMk/>
            <pc:sldMk cId="0" sldId="294"/>
            <ac:spMk id="7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2" v="44306" actId="947"/>
          <ac:spMkLst>
            <pc:docMk/>
            <pc:sldMk cId="0" sldId="294"/>
            <ac:spMk id="7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1" v="44302" actId="947"/>
          <ac:spMkLst>
            <pc:docMk/>
            <pc:sldMk cId="0" sldId="294"/>
            <ac:spMk id="7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1" v="44298" actId="947"/>
          <ac:spMkLst>
            <pc:docMk/>
            <pc:sldMk cId="0" sldId="294"/>
            <ac:spMk id="7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1" v="44294" actId="947"/>
          <ac:spMkLst>
            <pc:docMk/>
            <pc:sldMk cId="0" sldId="294"/>
            <ac:spMk id="7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1" v="44290" actId="947"/>
          <ac:spMkLst>
            <pc:docMk/>
            <pc:sldMk cId="0" sldId="294"/>
            <ac:spMk id="7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1" v="44286" actId="947"/>
          <ac:spMkLst>
            <pc:docMk/>
            <pc:sldMk cId="0" sldId="294"/>
            <ac:spMk id="7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0" v="44282" actId="947"/>
          <ac:spMkLst>
            <pc:docMk/>
            <pc:sldMk cId="0" sldId="294"/>
            <ac:spMk id="7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0" v="44278" actId="947"/>
          <ac:spMkLst>
            <pc:docMk/>
            <pc:sldMk cId="0" sldId="294"/>
            <ac:spMk id="7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67" actId="947"/>
          <ac:spMkLst>
            <pc:docMk/>
            <pc:sldMk cId="0" sldId="294"/>
            <ac:spMk id="7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05" actId="947"/>
          <ac:spMkLst>
            <pc:docMk/>
            <pc:sldMk cId="0" sldId="294"/>
            <ac:spMk id="7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7" v="43151" actId="947"/>
          <ac:spMkLst>
            <pc:docMk/>
            <pc:sldMk cId="0" sldId="294"/>
            <ac:spMk id="7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20" actId="947"/>
          <ac:spMkLst>
            <pc:docMk/>
            <pc:sldMk cId="0" sldId="294"/>
            <ac:spMk id="7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4" v="43099" actId="947"/>
          <ac:spMkLst>
            <pc:docMk/>
            <pc:sldMk cId="0" sldId="294"/>
            <ac:spMk id="7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0" actId="947"/>
          <ac:spMkLst>
            <pc:docMk/>
            <pc:sldMk cId="0" sldId="294"/>
            <ac:spMk id="7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11" actId="947"/>
          <ac:spMkLst>
            <pc:docMk/>
            <pc:sldMk cId="0" sldId="294"/>
            <ac:spMk id="7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8" v="43165" actId="947"/>
          <ac:spMkLst>
            <pc:docMk/>
            <pc:sldMk cId="0" sldId="294"/>
            <ac:spMk id="7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30" actId="947"/>
          <ac:spMkLst>
            <pc:docMk/>
            <pc:sldMk cId="0" sldId="294"/>
            <ac:spMk id="7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20" v="44274" actId="947"/>
          <ac:spMkLst>
            <pc:docMk/>
            <pc:sldMk cId="0" sldId="294"/>
            <ac:spMk id="7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9" v="44270" actId="947"/>
          <ac:spMkLst>
            <pc:docMk/>
            <pc:sldMk cId="0" sldId="294"/>
            <ac:spMk id="7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9" v="44266" actId="947"/>
          <ac:spMkLst>
            <pc:docMk/>
            <pc:sldMk cId="0" sldId="294"/>
            <ac:spMk id="7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9" v="44262" actId="947"/>
          <ac:spMkLst>
            <pc:docMk/>
            <pc:sldMk cId="0" sldId="294"/>
            <ac:spMk id="7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9" v="44258" actId="947"/>
          <ac:spMkLst>
            <pc:docMk/>
            <pc:sldMk cId="0" sldId="294"/>
            <ac:spMk id="7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8" v="44254" actId="947"/>
          <ac:spMkLst>
            <pc:docMk/>
            <pc:sldMk cId="0" sldId="294"/>
            <ac:spMk id="7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8" v="44250" actId="947"/>
          <ac:spMkLst>
            <pc:docMk/>
            <pc:sldMk cId="0" sldId="294"/>
            <ac:spMk id="7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8" v="44246" actId="947"/>
          <ac:spMkLst>
            <pc:docMk/>
            <pc:sldMk cId="0" sldId="294"/>
            <ac:spMk id="7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8" v="44242" actId="947"/>
          <ac:spMkLst>
            <pc:docMk/>
            <pc:sldMk cId="0" sldId="294"/>
            <ac:spMk id="7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7" v="44238" actId="947"/>
          <ac:spMkLst>
            <pc:docMk/>
            <pc:sldMk cId="0" sldId="294"/>
            <ac:spMk id="7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7" v="44234" actId="947"/>
          <ac:spMkLst>
            <pc:docMk/>
            <pc:sldMk cId="0" sldId="294"/>
            <ac:spMk id="7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7" v="44230" actId="947"/>
          <ac:spMkLst>
            <pc:docMk/>
            <pc:sldMk cId="0" sldId="294"/>
            <ac:spMk id="7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6" v="44226" actId="947"/>
          <ac:spMkLst>
            <pc:docMk/>
            <pc:sldMk cId="0" sldId="294"/>
            <ac:spMk id="7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6" v="44222" actId="947"/>
          <ac:spMkLst>
            <pc:docMk/>
            <pc:sldMk cId="0" sldId="294"/>
            <ac:spMk id="7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6" v="44218" actId="947"/>
          <ac:spMkLst>
            <pc:docMk/>
            <pc:sldMk cId="0" sldId="294"/>
            <ac:spMk id="7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6" v="44214" actId="947"/>
          <ac:spMkLst>
            <pc:docMk/>
            <pc:sldMk cId="0" sldId="294"/>
            <ac:spMk id="7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5" v="44210" actId="947"/>
          <ac:spMkLst>
            <pc:docMk/>
            <pc:sldMk cId="0" sldId="294"/>
            <ac:spMk id="7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5" v="44206" actId="947"/>
          <ac:spMkLst>
            <pc:docMk/>
            <pc:sldMk cId="0" sldId="294"/>
            <ac:spMk id="7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5" v="44202" actId="947"/>
          <ac:spMkLst>
            <pc:docMk/>
            <pc:sldMk cId="0" sldId="294"/>
            <ac:spMk id="7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5" v="44198" actId="947"/>
          <ac:spMkLst>
            <pc:docMk/>
            <pc:sldMk cId="0" sldId="294"/>
            <ac:spMk id="7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4" v="44194" actId="947"/>
          <ac:spMkLst>
            <pc:docMk/>
            <pc:sldMk cId="0" sldId="294"/>
            <ac:spMk id="7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4" v="44190" actId="947"/>
          <ac:spMkLst>
            <pc:docMk/>
            <pc:sldMk cId="0" sldId="294"/>
            <ac:spMk id="7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4" v="44186" actId="947"/>
          <ac:spMkLst>
            <pc:docMk/>
            <pc:sldMk cId="0" sldId="294"/>
            <ac:spMk id="7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4" v="44182" actId="947"/>
          <ac:spMkLst>
            <pc:docMk/>
            <pc:sldMk cId="0" sldId="294"/>
            <ac:spMk id="7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3" v="44178" actId="947"/>
          <ac:spMkLst>
            <pc:docMk/>
            <pc:sldMk cId="0" sldId="294"/>
            <ac:spMk id="7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3" v="44174" actId="947"/>
          <ac:spMkLst>
            <pc:docMk/>
            <pc:sldMk cId="0" sldId="294"/>
            <ac:spMk id="7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3" v="44170" actId="947"/>
          <ac:spMkLst>
            <pc:docMk/>
            <pc:sldMk cId="0" sldId="294"/>
            <ac:spMk id="7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3" v="44166" actId="947"/>
          <ac:spMkLst>
            <pc:docMk/>
            <pc:sldMk cId="0" sldId="294"/>
            <ac:spMk id="7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2" v="44162" actId="947"/>
          <ac:spMkLst>
            <pc:docMk/>
            <pc:sldMk cId="0" sldId="294"/>
            <ac:spMk id="7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7" actId="947"/>
          <ac:spMkLst>
            <pc:docMk/>
            <pc:sldMk cId="0" sldId="294"/>
            <ac:spMk id="7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15" actId="947"/>
          <ac:spMkLst>
            <pc:docMk/>
            <pc:sldMk cId="0" sldId="294"/>
            <ac:spMk id="7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8" v="43163" actId="947"/>
          <ac:spMkLst>
            <pc:docMk/>
            <pc:sldMk cId="0" sldId="294"/>
            <ac:spMk id="7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22" actId="947"/>
          <ac:spMkLst>
            <pc:docMk/>
            <pc:sldMk cId="0" sldId="294"/>
            <ac:spMk id="7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68" actId="947"/>
          <ac:spMkLst>
            <pc:docMk/>
            <pc:sldMk cId="0" sldId="294"/>
            <ac:spMk id="7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0" v="43192" actId="947"/>
          <ac:spMkLst>
            <pc:docMk/>
            <pc:sldMk cId="0" sldId="294"/>
            <ac:spMk id="7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2" v="44158" actId="947"/>
          <ac:spMkLst>
            <pc:docMk/>
            <pc:sldMk cId="0" sldId="294"/>
            <ac:spMk id="7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2" v="44154" actId="947"/>
          <ac:spMkLst>
            <pc:docMk/>
            <pc:sldMk cId="0" sldId="294"/>
            <ac:spMk id="7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1" v="44150" actId="947"/>
          <ac:spMkLst>
            <pc:docMk/>
            <pc:sldMk cId="0" sldId="294"/>
            <ac:spMk id="7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1" v="44146" actId="947"/>
          <ac:spMkLst>
            <pc:docMk/>
            <pc:sldMk cId="0" sldId="294"/>
            <ac:spMk id="7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1" v="44142" actId="947"/>
          <ac:spMkLst>
            <pc:docMk/>
            <pc:sldMk cId="0" sldId="294"/>
            <ac:spMk id="7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1" v="44138" actId="947"/>
          <ac:spMkLst>
            <pc:docMk/>
            <pc:sldMk cId="0" sldId="294"/>
            <ac:spMk id="7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0" v="44134" actId="947"/>
          <ac:spMkLst>
            <pc:docMk/>
            <pc:sldMk cId="0" sldId="294"/>
            <ac:spMk id="7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0" v="44130" actId="947"/>
          <ac:spMkLst>
            <pc:docMk/>
            <pc:sldMk cId="0" sldId="294"/>
            <ac:spMk id="7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0" v="44126" actId="947"/>
          <ac:spMkLst>
            <pc:docMk/>
            <pc:sldMk cId="0" sldId="294"/>
            <ac:spMk id="7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0" v="44122" actId="947"/>
          <ac:spMkLst>
            <pc:docMk/>
            <pc:sldMk cId="0" sldId="294"/>
            <ac:spMk id="7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10" v="44118" actId="947"/>
          <ac:spMkLst>
            <pc:docMk/>
            <pc:sldMk cId="0" sldId="294"/>
            <ac:spMk id="7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9" v="44114" actId="947"/>
          <ac:spMkLst>
            <pc:docMk/>
            <pc:sldMk cId="0" sldId="294"/>
            <ac:spMk id="7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9" v="44110" actId="947"/>
          <ac:spMkLst>
            <pc:docMk/>
            <pc:sldMk cId="0" sldId="294"/>
            <ac:spMk id="7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9" v="44106" actId="947"/>
          <ac:spMkLst>
            <pc:docMk/>
            <pc:sldMk cId="0" sldId="294"/>
            <ac:spMk id="7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9" v="44102" actId="947"/>
          <ac:spMkLst>
            <pc:docMk/>
            <pc:sldMk cId="0" sldId="294"/>
            <ac:spMk id="7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8" v="44098" actId="947"/>
          <ac:spMkLst>
            <pc:docMk/>
            <pc:sldMk cId="0" sldId="294"/>
            <ac:spMk id="7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8" v="44094" actId="947"/>
          <ac:spMkLst>
            <pc:docMk/>
            <pc:sldMk cId="0" sldId="294"/>
            <ac:spMk id="7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8" v="44090" actId="947"/>
          <ac:spMkLst>
            <pc:docMk/>
            <pc:sldMk cId="0" sldId="294"/>
            <ac:spMk id="7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8" v="44086" actId="947"/>
          <ac:spMkLst>
            <pc:docMk/>
            <pc:sldMk cId="0" sldId="294"/>
            <ac:spMk id="7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7" v="44082" actId="947"/>
          <ac:spMkLst>
            <pc:docMk/>
            <pc:sldMk cId="0" sldId="294"/>
            <ac:spMk id="7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7" v="44078" actId="947"/>
          <ac:spMkLst>
            <pc:docMk/>
            <pc:sldMk cId="0" sldId="294"/>
            <ac:spMk id="7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7" v="44074" actId="947"/>
          <ac:spMkLst>
            <pc:docMk/>
            <pc:sldMk cId="0" sldId="294"/>
            <ac:spMk id="7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7" v="44070" actId="947"/>
          <ac:spMkLst>
            <pc:docMk/>
            <pc:sldMk cId="0" sldId="294"/>
            <ac:spMk id="7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6" v="44066" actId="947"/>
          <ac:spMkLst>
            <pc:docMk/>
            <pc:sldMk cId="0" sldId="294"/>
            <ac:spMk id="7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6" v="44062" actId="947"/>
          <ac:spMkLst>
            <pc:docMk/>
            <pc:sldMk cId="0" sldId="294"/>
            <ac:spMk id="7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6" v="44058" actId="947"/>
          <ac:spMkLst>
            <pc:docMk/>
            <pc:sldMk cId="0" sldId="294"/>
            <ac:spMk id="7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6" v="44054" actId="947"/>
          <ac:spMkLst>
            <pc:docMk/>
            <pc:sldMk cId="0" sldId="294"/>
            <ac:spMk id="7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6" v="44050" actId="947"/>
          <ac:spMkLst>
            <pc:docMk/>
            <pc:sldMk cId="0" sldId="294"/>
            <ac:spMk id="7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5" v="44046" actId="947"/>
          <ac:spMkLst>
            <pc:docMk/>
            <pc:sldMk cId="0" sldId="294"/>
            <ac:spMk id="7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5" v="44042" actId="947"/>
          <ac:spMkLst>
            <pc:docMk/>
            <pc:sldMk cId="0" sldId="294"/>
            <ac:spMk id="7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5" v="44038" actId="947"/>
          <ac:spMkLst>
            <pc:docMk/>
            <pc:sldMk cId="0" sldId="294"/>
            <ac:spMk id="7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4" v="44034" actId="947"/>
          <ac:spMkLst>
            <pc:docMk/>
            <pc:sldMk cId="0" sldId="294"/>
            <ac:spMk id="7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4" v="44030" actId="947"/>
          <ac:spMkLst>
            <pc:docMk/>
            <pc:sldMk cId="0" sldId="294"/>
            <ac:spMk id="7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4" v="44026" actId="947"/>
          <ac:spMkLst>
            <pc:docMk/>
            <pc:sldMk cId="0" sldId="294"/>
            <ac:spMk id="7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4" v="44022" actId="947"/>
          <ac:spMkLst>
            <pc:docMk/>
            <pc:sldMk cId="0" sldId="294"/>
            <ac:spMk id="7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3" v="44018" actId="947"/>
          <ac:spMkLst>
            <pc:docMk/>
            <pc:sldMk cId="0" sldId="294"/>
            <ac:spMk id="7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3" v="44014" actId="947"/>
          <ac:spMkLst>
            <pc:docMk/>
            <pc:sldMk cId="0" sldId="294"/>
            <ac:spMk id="7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3" v="44010" actId="947"/>
          <ac:spMkLst>
            <pc:docMk/>
            <pc:sldMk cId="0" sldId="294"/>
            <ac:spMk id="7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3" v="44006" actId="947"/>
          <ac:spMkLst>
            <pc:docMk/>
            <pc:sldMk cId="0" sldId="294"/>
            <ac:spMk id="7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3" v="44002" actId="947"/>
          <ac:spMkLst>
            <pc:docMk/>
            <pc:sldMk cId="0" sldId="294"/>
            <ac:spMk id="7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2" v="43998" actId="947"/>
          <ac:spMkLst>
            <pc:docMk/>
            <pc:sldMk cId="0" sldId="294"/>
            <ac:spMk id="7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2" v="43994" actId="947"/>
          <ac:spMkLst>
            <pc:docMk/>
            <pc:sldMk cId="0" sldId="294"/>
            <ac:spMk id="7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2" v="43990" actId="947"/>
          <ac:spMkLst>
            <pc:docMk/>
            <pc:sldMk cId="0" sldId="294"/>
            <ac:spMk id="73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2" v="43986" actId="947"/>
          <ac:spMkLst>
            <pc:docMk/>
            <pc:sldMk cId="0" sldId="294"/>
            <ac:spMk id="7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1" v="43982" actId="947"/>
          <ac:spMkLst>
            <pc:docMk/>
            <pc:sldMk cId="0" sldId="294"/>
            <ac:spMk id="7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1" v="43978" actId="947"/>
          <ac:spMkLst>
            <pc:docMk/>
            <pc:sldMk cId="0" sldId="294"/>
            <ac:spMk id="7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1" v="43974" actId="947"/>
          <ac:spMkLst>
            <pc:docMk/>
            <pc:sldMk cId="0" sldId="294"/>
            <ac:spMk id="7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2" actId="947"/>
          <ac:spMkLst>
            <pc:docMk/>
            <pc:sldMk cId="0" sldId="294"/>
            <ac:spMk id="7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12" actId="947"/>
          <ac:spMkLst>
            <pc:docMk/>
            <pc:sldMk cId="0" sldId="294"/>
            <ac:spMk id="7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8" v="43160" actId="947"/>
          <ac:spMkLst>
            <pc:docMk/>
            <pc:sldMk cId="0" sldId="294"/>
            <ac:spMk id="7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5" v="43251" actId="947"/>
          <ac:spMkLst>
            <pc:docMk/>
            <pc:sldMk cId="0" sldId="294"/>
            <ac:spMk id="7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0" v="43191" actId="947"/>
          <ac:spMkLst>
            <pc:docMk/>
            <pc:sldMk cId="0" sldId="294"/>
            <ac:spMk id="7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7" v="43145" actId="947"/>
          <ac:spMkLst>
            <pc:docMk/>
            <pc:sldMk cId="0" sldId="294"/>
            <ac:spMk id="7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5" v="43117" actId="947"/>
          <ac:spMkLst>
            <pc:docMk/>
            <pc:sldMk cId="0" sldId="294"/>
            <ac:spMk id="7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4" v="43098" actId="947"/>
          <ac:spMkLst>
            <pc:docMk/>
            <pc:sldMk cId="0" sldId="294"/>
            <ac:spMk id="7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1" v="43970" actId="947"/>
          <ac:spMkLst>
            <pc:docMk/>
            <pc:sldMk cId="0" sldId="294"/>
            <ac:spMk id="7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0" v="43966" actId="947"/>
          <ac:spMkLst>
            <pc:docMk/>
            <pc:sldMk cId="0" sldId="294"/>
            <ac:spMk id="7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0" v="43962" actId="947"/>
          <ac:spMkLst>
            <pc:docMk/>
            <pc:sldMk cId="0" sldId="294"/>
            <ac:spMk id="7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0" v="43958" actId="947"/>
          <ac:spMkLst>
            <pc:docMk/>
            <pc:sldMk cId="0" sldId="294"/>
            <ac:spMk id="7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900" v="43954" actId="947"/>
          <ac:spMkLst>
            <pc:docMk/>
            <pc:sldMk cId="0" sldId="294"/>
            <ac:spMk id="7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9" v="43950" actId="947"/>
          <ac:spMkLst>
            <pc:docMk/>
            <pc:sldMk cId="0" sldId="294"/>
            <ac:spMk id="7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9" v="43946" actId="947"/>
          <ac:spMkLst>
            <pc:docMk/>
            <pc:sldMk cId="0" sldId="294"/>
            <ac:spMk id="7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9" v="43942" actId="947"/>
          <ac:spMkLst>
            <pc:docMk/>
            <pc:sldMk cId="0" sldId="294"/>
            <ac:spMk id="7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9" v="43938" actId="947"/>
          <ac:spMkLst>
            <pc:docMk/>
            <pc:sldMk cId="0" sldId="294"/>
            <ac:spMk id="7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8" v="43934" actId="947"/>
          <ac:spMkLst>
            <pc:docMk/>
            <pc:sldMk cId="0" sldId="294"/>
            <ac:spMk id="7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8" v="43930" actId="947"/>
          <ac:spMkLst>
            <pc:docMk/>
            <pc:sldMk cId="0" sldId="294"/>
            <ac:spMk id="7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8" v="43926" actId="947"/>
          <ac:spMkLst>
            <pc:docMk/>
            <pc:sldMk cId="0" sldId="294"/>
            <ac:spMk id="7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8" v="43922" actId="947"/>
          <ac:spMkLst>
            <pc:docMk/>
            <pc:sldMk cId="0" sldId="294"/>
            <ac:spMk id="7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7" v="43918" actId="947"/>
          <ac:spMkLst>
            <pc:docMk/>
            <pc:sldMk cId="0" sldId="294"/>
            <ac:spMk id="7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7" v="43914" actId="947"/>
          <ac:spMkLst>
            <pc:docMk/>
            <pc:sldMk cId="0" sldId="294"/>
            <ac:spMk id="7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7" v="43910" actId="947"/>
          <ac:spMkLst>
            <pc:docMk/>
            <pc:sldMk cId="0" sldId="294"/>
            <ac:spMk id="7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7" v="43906" actId="947"/>
          <ac:spMkLst>
            <pc:docMk/>
            <pc:sldMk cId="0" sldId="294"/>
            <ac:spMk id="7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6" v="43902" actId="947"/>
          <ac:spMkLst>
            <pc:docMk/>
            <pc:sldMk cId="0" sldId="294"/>
            <ac:spMk id="7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6" v="43898" actId="947"/>
          <ac:spMkLst>
            <pc:docMk/>
            <pc:sldMk cId="0" sldId="294"/>
            <ac:spMk id="7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6" v="43894" actId="947"/>
          <ac:spMkLst>
            <pc:docMk/>
            <pc:sldMk cId="0" sldId="294"/>
            <ac:spMk id="7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6" v="43890" actId="947"/>
          <ac:spMkLst>
            <pc:docMk/>
            <pc:sldMk cId="0" sldId="294"/>
            <ac:spMk id="74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5" v="43886" actId="947"/>
          <ac:spMkLst>
            <pc:docMk/>
            <pc:sldMk cId="0" sldId="294"/>
            <ac:spMk id="7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5" v="43882" actId="947"/>
          <ac:spMkLst>
            <pc:docMk/>
            <pc:sldMk cId="0" sldId="294"/>
            <ac:spMk id="74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5" v="43878" actId="947"/>
          <ac:spMkLst>
            <pc:docMk/>
            <pc:sldMk cId="0" sldId="294"/>
            <ac:spMk id="7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4" v="43874" actId="947"/>
          <ac:spMkLst>
            <pc:docMk/>
            <pc:sldMk cId="0" sldId="294"/>
            <ac:spMk id="7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4" v="43870" actId="947"/>
          <ac:spMkLst>
            <pc:docMk/>
            <pc:sldMk cId="0" sldId="294"/>
            <ac:spMk id="7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4" v="43866" actId="947"/>
          <ac:spMkLst>
            <pc:docMk/>
            <pc:sldMk cId="0" sldId="294"/>
            <ac:spMk id="7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4" v="43862" actId="947"/>
          <ac:spMkLst>
            <pc:docMk/>
            <pc:sldMk cId="0" sldId="294"/>
            <ac:spMk id="7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4" v="43858" actId="947"/>
          <ac:spMkLst>
            <pc:docMk/>
            <pc:sldMk cId="0" sldId="294"/>
            <ac:spMk id="7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7" v="43260" actId="947"/>
          <ac:spMkLst>
            <pc:docMk/>
            <pc:sldMk cId="0" sldId="294"/>
            <ac:spMk id="7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7" v="43265" actId="947"/>
          <ac:spMkLst>
            <pc:docMk/>
            <pc:sldMk cId="0" sldId="294"/>
            <ac:spMk id="7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04" actId="947"/>
          <ac:spMkLst>
            <pc:docMk/>
            <pc:sldMk cId="0" sldId="294"/>
            <ac:spMk id="7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8" v="43155" actId="947"/>
          <ac:spMkLst>
            <pc:docMk/>
            <pc:sldMk cId="0" sldId="294"/>
            <ac:spMk id="7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19" actId="947"/>
          <ac:spMkLst>
            <pc:docMk/>
            <pc:sldMk cId="0" sldId="294"/>
            <ac:spMk id="7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4" v="43100" actId="947"/>
          <ac:spMkLst>
            <pc:docMk/>
            <pc:sldMk cId="0" sldId="294"/>
            <ac:spMk id="74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4" v="43090" actId="947"/>
          <ac:spMkLst>
            <pc:docMk/>
            <pc:sldMk cId="0" sldId="294"/>
            <ac:spMk id="7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3" v="43086" actId="947"/>
          <ac:spMkLst>
            <pc:docMk/>
            <pc:sldMk cId="0" sldId="294"/>
            <ac:spMk id="7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3" v="43854" actId="947"/>
          <ac:spMkLst>
            <pc:docMk/>
            <pc:sldMk cId="0" sldId="294"/>
            <ac:spMk id="7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3" v="43850" actId="947"/>
          <ac:spMkLst>
            <pc:docMk/>
            <pc:sldMk cId="0" sldId="294"/>
            <ac:spMk id="7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3" v="43846" actId="947"/>
          <ac:spMkLst>
            <pc:docMk/>
            <pc:sldMk cId="0" sldId="294"/>
            <ac:spMk id="7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3" v="43842" actId="947"/>
          <ac:spMkLst>
            <pc:docMk/>
            <pc:sldMk cId="0" sldId="294"/>
            <ac:spMk id="7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2" v="43838" actId="947"/>
          <ac:spMkLst>
            <pc:docMk/>
            <pc:sldMk cId="0" sldId="294"/>
            <ac:spMk id="7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2" v="43834" actId="947"/>
          <ac:spMkLst>
            <pc:docMk/>
            <pc:sldMk cId="0" sldId="294"/>
            <ac:spMk id="7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2" v="43830" actId="947"/>
          <ac:spMkLst>
            <pc:docMk/>
            <pc:sldMk cId="0" sldId="294"/>
            <ac:spMk id="7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2" v="43826" actId="947"/>
          <ac:spMkLst>
            <pc:docMk/>
            <pc:sldMk cId="0" sldId="294"/>
            <ac:spMk id="7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1" v="43822" actId="947"/>
          <ac:spMkLst>
            <pc:docMk/>
            <pc:sldMk cId="0" sldId="294"/>
            <ac:spMk id="7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1" v="43818" actId="947"/>
          <ac:spMkLst>
            <pc:docMk/>
            <pc:sldMk cId="0" sldId="294"/>
            <ac:spMk id="7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1" v="43814" actId="947"/>
          <ac:spMkLst>
            <pc:docMk/>
            <pc:sldMk cId="0" sldId="294"/>
            <ac:spMk id="7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1" v="43810" actId="947"/>
          <ac:spMkLst>
            <pc:docMk/>
            <pc:sldMk cId="0" sldId="294"/>
            <ac:spMk id="7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0" v="43806" actId="947"/>
          <ac:spMkLst>
            <pc:docMk/>
            <pc:sldMk cId="0" sldId="294"/>
            <ac:spMk id="7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0" v="43802" actId="947"/>
          <ac:spMkLst>
            <pc:docMk/>
            <pc:sldMk cId="0" sldId="294"/>
            <ac:spMk id="7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0" v="43798" actId="947"/>
          <ac:spMkLst>
            <pc:docMk/>
            <pc:sldMk cId="0" sldId="294"/>
            <ac:spMk id="7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90" v="43794" actId="947"/>
          <ac:spMkLst>
            <pc:docMk/>
            <pc:sldMk cId="0" sldId="294"/>
            <ac:spMk id="7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9" v="43790" actId="947"/>
          <ac:spMkLst>
            <pc:docMk/>
            <pc:sldMk cId="0" sldId="294"/>
            <ac:spMk id="7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9" v="43786" actId="947"/>
          <ac:spMkLst>
            <pc:docMk/>
            <pc:sldMk cId="0" sldId="294"/>
            <ac:spMk id="7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9" v="43782" actId="947"/>
          <ac:spMkLst>
            <pc:docMk/>
            <pc:sldMk cId="0" sldId="294"/>
            <ac:spMk id="7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9" v="43778" actId="947"/>
          <ac:spMkLst>
            <pc:docMk/>
            <pc:sldMk cId="0" sldId="294"/>
            <ac:spMk id="7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8" v="43774" actId="947"/>
          <ac:spMkLst>
            <pc:docMk/>
            <pc:sldMk cId="0" sldId="294"/>
            <ac:spMk id="7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8" v="43770" actId="947"/>
          <ac:spMkLst>
            <pc:docMk/>
            <pc:sldMk cId="0" sldId="294"/>
            <ac:spMk id="7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8" v="43766" actId="947"/>
          <ac:spMkLst>
            <pc:docMk/>
            <pc:sldMk cId="0" sldId="294"/>
            <ac:spMk id="74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8" v="43762" actId="947"/>
          <ac:spMkLst>
            <pc:docMk/>
            <pc:sldMk cId="0" sldId="294"/>
            <ac:spMk id="7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8" v="43758" actId="947"/>
          <ac:spMkLst>
            <pc:docMk/>
            <pc:sldMk cId="0" sldId="294"/>
            <ac:spMk id="7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7" v="43754" actId="947"/>
          <ac:spMkLst>
            <pc:docMk/>
            <pc:sldMk cId="0" sldId="294"/>
            <ac:spMk id="7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7" v="43750" actId="947"/>
          <ac:spMkLst>
            <pc:docMk/>
            <pc:sldMk cId="0" sldId="294"/>
            <ac:spMk id="7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7" v="43746" actId="947"/>
          <ac:spMkLst>
            <pc:docMk/>
            <pc:sldMk cId="0" sldId="294"/>
            <ac:spMk id="7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7" v="43742" actId="947"/>
          <ac:spMkLst>
            <pc:docMk/>
            <pc:sldMk cId="0" sldId="294"/>
            <ac:spMk id="7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6" v="43738" actId="947"/>
          <ac:spMkLst>
            <pc:docMk/>
            <pc:sldMk cId="0" sldId="294"/>
            <ac:spMk id="7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6" v="43734" actId="947"/>
          <ac:spMkLst>
            <pc:docMk/>
            <pc:sldMk cId="0" sldId="294"/>
            <ac:spMk id="7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6" v="43730" actId="947"/>
          <ac:spMkLst>
            <pc:docMk/>
            <pc:sldMk cId="0" sldId="294"/>
            <ac:spMk id="7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6" v="43726" actId="947"/>
          <ac:spMkLst>
            <pc:docMk/>
            <pc:sldMk cId="0" sldId="294"/>
            <ac:spMk id="7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5" v="43722" actId="947"/>
          <ac:spMkLst>
            <pc:docMk/>
            <pc:sldMk cId="0" sldId="294"/>
            <ac:spMk id="7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5" v="43254" actId="947"/>
          <ac:spMkLst>
            <pc:docMk/>
            <pc:sldMk cId="0" sldId="294"/>
            <ac:spMk id="7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7" v="43261" actId="947"/>
          <ac:spMkLst>
            <pc:docMk/>
            <pc:sldMk cId="0" sldId="294"/>
            <ac:spMk id="7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01" actId="947"/>
          <ac:spMkLst>
            <pc:docMk/>
            <pc:sldMk cId="0" sldId="294"/>
            <ac:spMk id="7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5" v="43718" actId="947"/>
          <ac:spMkLst>
            <pc:docMk/>
            <pc:sldMk cId="0" sldId="294"/>
            <ac:spMk id="7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5" v="43714" actId="947"/>
          <ac:spMkLst>
            <pc:docMk/>
            <pc:sldMk cId="0" sldId="294"/>
            <ac:spMk id="7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5" v="43710" actId="947"/>
          <ac:spMkLst>
            <pc:docMk/>
            <pc:sldMk cId="0" sldId="294"/>
            <ac:spMk id="7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4" v="43706" actId="947"/>
          <ac:spMkLst>
            <pc:docMk/>
            <pc:sldMk cId="0" sldId="294"/>
            <ac:spMk id="7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4" v="43702" actId="947"/>
          <ac:spMkLst>
            <pc:docMk/>
            <pc:sldMk cId="0" sldId="294"/>
            <ac:spMk id="7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4" v="43698" actId="947"/>
          <ac:spMkLst>
            <pc:docMk/>
            <pc:sldMk cId="0" sldId="294"/>
            <ac:spMk id="7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4" v="43694" actId="947"/>
          <ac:spMkLst>
            <pc:docMk/>
            <pc:sldMk cId="0" sldId="294"/>
            <ac:spMk id="7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4" v="43690" actId="947"/>
          <ac:spMkLst>
            <pc:docMk/>
            <pc:sldMk cId="0" sldId="294"/>
            <ac:spMk id="7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3" v="43686" actId="947"/>
          <ac:spMkLst>
            <pc:docMk/>
            <pc:sldMk cId="0" sldId="294"/>
            <ac:spMk id="7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3" v="43682" actId="947"/>
          <ac:spMkLst>
            <pc:docMk/>
            <pc:sldMk cId="0" sldId="294"/>
            <ac:spMk id="7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3" v="43678" actId="947"/>
          <ac:spMkLst>
            <pc:docMk/>
            <pc:sldMk cId="0" sldId="294"/>
            <ac:spMk id="7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3" v="43674" actId="947"/>
          <ac:spMkLst>
            <pc:docMk/>
            <pc:sldMk cId="0" sldId="294"/>
            <ac:spMk id="7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2" v="43670" actId="947"/>
          <ac:spMkLst>
            <pc:docMk/>
            <pc:sldMk cId="0" sldId="294"/>
            <ac:spMk id="7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2" v="43666" actId="947"/>
          <ac:spMkLst>
            <pc:docMk/>
            <pc:sldMk cId="0" sldId="294"/>
            <ac:spMk id="7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2" v="43662" actId="947"/>
          <ac:spMkLst>
            <pc:docMk/>
            <pc:sldMk cId="0" sldId="294"/>
            <ac:spMk id="7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2" v="43658" actId="947"/>
          <ac:spMkLst>
            <pc:docMk/>
            <pc:sldMk cId="0" sldId="294"/>
            <ac:spMk id="7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1" v="43654" actId="947"/>
          <ac:spMkLst>
            <pc:docMk/>
            <pc:sldMk cId="0" sldId="294"/>
            <ac:spMk id="7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1" v="43650" actId="947"/>
          <ac:spMkLst>
            <pc:docMk/>
            <pc:sldMk cId="0" sldId="294"/>
            <ac:spMk id="7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0" v="43646" actId="947"/>
          <ac:spMkLst>
            <pc:docMk/>
            <pc:sldMk cId="0" sldId="294"/>
            <ac:spMk id="7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0" v="43642" actId="947"/>
          <ac:spMkLst>
            <pc:docMk/>
            <pc:sldMk cId="0" sldId="294"/>
            <ac:spMk id="7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0" v="43638" actId="947"/>
          <ac:spMkLst>
            <pc:docMk/>
            <pc:sldMk cId="0" sldId="294"/>
            <ac:spMk id="74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80" v="43634" actId="947"/>
          <ac:spMkLst>
            <pc:docMk/>
            <pc:sldMk cId="0" sldId="294"/>
            <ac:spMk id="7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9" v="43630" actId="947"/>
          <ac:spMkLst>
            <pc:docMk/>
            <pc:sldMk cId="0" sldId="294"/>
            <ac:spMk id="7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9" v="43626" actId="947"/>
          <ac:spMkLst>
            <pc:docMk/>
            <pc:sldMk cId="0" sldId="294"/>
            <ac:spMk id="7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9" v="43622" actId="947"/>
          <ac:spMkLst>
            <pc:docMk/>
            <pc:sldMk cId="0" sldId="294"/>
            <ac:spMk id="7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9" v="43618" actId="947"/>
          <ac:spMkLst>
            <pc:docMk/>
            <pc:sldMk cId="0" sldId="294"/>
            <ac:spMk id="7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8" v="43614" actId="947"/>
          <ac:spMkLst>
            <pc:docMk/>
            <pc:sldMk cId="0" sldId="294"/>
            <ac:spMk id="7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8" v="43610" actId="947"/>
          <ac:spMkLst>
            <pc:docMk/>
            <pc:sldMk cId="0" sldId="294"/>
            <ac:spMk id="7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5" v="43252" actId="947"/>
          <ac:spMkLst>
            <pc:docMk/>
            <pc:sldMk cId="0" sldId="294"/>
            <ac:spMk id="7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0" v="43198" actId="947"/>
          <ac:spMkLst>
            <pc:docMk/>
            <pc:sldMk cId="0" sldId="294"/>
            <ac:spMk id="7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4" actId="947"/>
          <ac:spMkLst>
            <pc:docMk/>
            <pc:sldMk cId="0" sldId="294"/>
            <ac:spMk id="7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2" v="43217" actId="947"/>
          <ac:spMkLst>
            <pc:docMk/>
            <pc:sldMk cId="0" sldId="294"/>
            <ac:spMk id="7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8" v="43606" actId="947"/>
          <ac:spMkLst>
            <pc:docMk/>
            <pc:sldMk cId="0" sldId="294"/>
            <ac:spMk id="7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8" v="43602" actId="947"/>
          <ac:spMkLst>
            <pc:docMk/>
            <pc:sldMk cId="0" sldId="294"/>
            <ac:spMk id="7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7" v="43598" actId="947"/>
          <ac:spMkLst>
            <pc:docMk/>
            <pc:sldMk cId="0" sldId="294"/>
            <ac:spMk id="7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7" v="43594" actId="947"/>
          <ac:spMkLst>
            <pc:docMk/>
            <pc:sldMk cId="0" sldId="294"/>
            <ac:spMk id="7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7" v="43590" actId="947"/>
          <ac:spMkLst>
            <pc:docMk/>
            <pc:sldMk cId="0" sldId="294"/>
            <ac:spMk id="7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7" v="43586" actId="947"/>
          <ac:spMkLst>
            <pc:docMk/>
            <pc:sldMk cId="0" sldId="294"/>
            <ac:spMk id="7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6" v="43582" actId="947"/>
          <ac:spMkLst>
            <pc:docMk/>
            <pc:sldMk cId="0" sldId="294"/>
            <ac:spMk id="7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6" v="43578" actId="947"/>
          <ac:spMkLst>
            <pc:docMk/>
            <pc:sldMk cId="0" sldId="294"/>
            <ac:spMk id="7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6" v="43574" actId="947"/>
          <ac:spMkLst>
            <pc:docMk/>
            <pc:sldMk cId="0" sldId="294"/>
            <ac:spMk id="7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6" v="43570" actId="947"/>
          <ac:spMkLst>
            <pc:docMk/>
            <pc:sldMk cId="0" sldId="294"/>
            <ac:spMk id="7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6" v="43566" actId="947"/>
          <ac:spMkLst>
            <pc:docMk/>
            <pc:sldMk cId="0" sldId="294"/>
            <ac:spMk id="7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5" v="43562" actId="947"/>
          <ac:spMkLst>
            <pc:docMk/>
            <pc:sldMk cId="0" sldId="294"/>
            <ac:spMk id="7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5" v="43558" actId="947"/>
          <ac:spMkLst>
            <pc:docMk/>
            <pc:sldMk cId="0" sldId="294"/>
            <ac:spMk id="7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5" v="43554" actId="947"/>
          <ac:spMkLst>
            <pc:docMk/>
            <pc:sldMk cId="0" sldId="294"/>
            <ac:spMk id="7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4" v="43550" actId="947"/>
          <ac:spMkLst>
            <pc:docMk/>
            <pc:sldMk cId="0" sldId="294"/>
            <ac:spMk id="7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4" v="43546" actId="947"/>
          <ac:spMkLst>
            <pc:docMk/>
            <pc:sldMk cId="0" sldId="294"/>
            <ac:spMk id="7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4" v="43542" actId="947"/>
          <ac:spMkLst>
            <pc:docMk/>
            <pc:sldMk cId="0" sldId="294"/>
            <ac:spMk id="7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4" v="43538" actId="947"/>
          <ac:spMkLst>
            <pc:docMk/>
            <pc:sldMk cId="0" sldId="294"/>
            <ac:spMk id="7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3" v="43534" actId="947"/>
          <ac:spMkLst>
            <pc:docMk/>
            <pc:sldMk cId="0" sldId="294"/>
            <ac:spMk id="7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3" v="43530" actId="947"/>
          <ac:spMkLst>
            <pc:docMk/>
            <pc:sldMk cId="0" sldId="294"/>
            <ac:spMk id="7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3" v="43526" actId="947"/>
          <ac:spMkLst>
            <pc:docMk/>
            <pc:sldMk cId="0" sldId="294"/>
            <ac:spMk id="7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3" v="43522" actId="947"/>
          <ac:spMkLst>
            <pc:docMk/>
            <pc:sldMk cId="0" sldId="294"/>
            <ac:spMk id="7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2" v="43518" actId="947"/>
          <ac:spMkLst>
            <pc:docMk/>
            <pc:sldMk cId="0" sldId="294"/>
            <ac:spMk id="7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2" v="43514" actId="947"/>
          <ac:spMkLst>
            <pc:docMk/>
            <pc:sldMk cId="0" sldId="294"/>
            <ac:spMk id="7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2" v="43510" actId="947"/>
          <ac:spMkLst>
            <pc:docMk/>
            <pc:sldMk cId="0" sldId="294"/>
            <ac:spMk id="7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2" v="43506" actId="947"/>
          <ac:spMkLst>
            <pc:docMk/>
            <pc:sldMk cId="0" sldId="294"/>
            <ac:spMk id="7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1" v="43502" actId="947"/>
          <ac:spMkLst>
            <pc:docMk/>
            <pc:sldMk cId="0" sldId="294"/>
            <ac:spMk id="7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1" v="43498" actId="947"/>
          <ac:spMkLst>
            <pc:docMk/>
            <pc:sldMk cId="0" sldId="294"/>
            <ac:spMk id="7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1" v="43494" actId="947"/>
          <ac:spMkLst>
            <pc:docMk/>
            <pc:sldMk cId="0" sldId="294"/>
            <ac:spMk id="7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1" v="43490" actId="947"/>
          <ac:spMkLst>
            <pc:docMk/>
            <pc:sldMk cId="0" sldId="294"/>
            <ac:spMk id="7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1" v="43486" actId="947"/>
          <ac:spMkLst>
            <pc:docMk/>
            <pc:sldMk cId="0" sldId="294"/>
            <ac:spMk id="7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0" v="43482" actId="947"/>
          <ac:spMkLst>
            <pc:docMk/>
            <pc:sldMk cId="0" sldId="294"/>
            <ac:spMk id="7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0" v="43478" actId="947"/>
          <ac:spMkLst>
            <pc:docMk/>
            <pc:sldMk cId="0" sldId="294"/>
            <ac:spMk id="7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0" v="43474" actId="947"/>
          <ac:spMkLst>
            <pc:docMk/>
            <pc:sldMk cId="0" sldId="294"/>
            <ac:spMk id="7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70" v="43470" actId="947"/>
          <ac:spMkLst>
            <pc:docMk/>
            <pc:sldMk cId="0" sldId="294"/>
            <ac:spMk id="7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9" v="43466" actId="947"/>
          <ac:spMkLst>
            <pc:docMk/>
            <pc:sldMk cId="0" sldId="294"/>
            <ac:spMk id="7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9" v="43462" actId="947"/>
          <ac:spMkLst>
            <pc:docMk/>
            <pc:sldMk cId="0" sldId="294"/>
            <ac:spMk id="7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9" v="43458" actId="947"/>
          <ac:spMkLst>
            <pc:docMk/>
            <pc:sldMk cId="0" sldId="294"/>
            <ac:spMk id="7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9" v="43454" actId="947"/>
          <ac:spMkLst>
            <pc:docMk/>
            <pc:sldMk cId="0" sldId="294"/>
            <ac:spMk id="7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8" v="43450" actId="947"/>
          <ac:spMkLst>
            <pc:docMk/>
            <pc:sldMk cId="0" sldId="294"/>
            <ac:spMk id="7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8" v="43446" actId="947"/>
          <ac:spMkLst>
            <pc:docMk/>
            <pc:sldMk cId="0" sldId="294"/>
            <ac:spMk id="75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8" v="43442" actId="947"/>
          <ac:spMkLst>
            <pc:docMk/>
            <pc:sldMk cId="0" sldId="294"/>
            <ac:spMk id="7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8" v="43438" actId="947"/>
          <ac:spMkLst>
            <pc:docMk/>
            <pc:sldMk cId="0" sldId="294"/>
            <ac:spMk id="7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7" v="43434" actId="947"/>
          <ac:spMkLst>
            <pc:docMk/>
            <pc:sldMk cId="0" sldId="294"/>
            <ac:spMk id="7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7" v="43430" actId="947"/>
          <ac:spMkLst>
            <pc:docMk/>
            <pc:sldMk cId="0" sldId="294"/>
            <ac:spMk id="7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7" v="43426" actId="947"/>
          <ac:spMkLst>
            <pc:docMk/>
            <pc:sldMk cId="0" sldId="294"/>
            <ac:spMk id="7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6" v="43422" actId="947"/>
          <ac:spMkLst>
            <pc:docMk/>
            <pc:sldMk cId="0" sldId="294"/>
            <ac:spMk id="7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6" v="43418" actId="947"/>
          <ac:spMkLst>
            <pc:docMk/>
            <pc:sldMk cId="0" sldId="294"/>
            <ac:spMk id="7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6" v="43414" actId="947"/>
          <ac:spMkLst>
            <pc:docMk/>
            <pc:sldMk cId="0" sldId="294"/>
            <ac:spMk id="7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6" v="43410" actId="947"/>
          <ac:spMkLst>
            <pc:docMk/>
            <pc:sldMk cId="0" sldId="294"/>
            <ac:spMk id="7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6" v="43406" actId="947"/>
          <ac:spMkLst>
            <pc:docMk/>
            <pc:sldMk cId="0" sldId="294"/>
            <ac:spMk id="7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5" v="43402" actId="947"/>
          <ac:spMkLst>
            <pc:docMk/>
            <pc:sldMk cId="0" sldId="294"/>
            <ac:spMk id="7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5" v="43398" actId="947"/>
          <ac:spMkLst>
            <pc:docMk/>
            <pc:sldMk cId="0" sldId="294"/>
            <ac:spMk id="7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5" v="43394" actId="947"/>
          <ac:spMkLst>
            <pc:docMk/>
            <pc:sldMk cId="0" sldId="294"/>
            <ac:spMk id="7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6" actId="947"/>
          <ac:spMkLst>
            <pc:docMk/>
            <pc:sldMk cId="0" sldId="294"/>
            <ac:spMk id="7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2" v="43216" actId="947"/>
          <ac:spMkLst>
            <pc:docMk/>
            <pc:sldMk cId="0" sldId="294"/>
            <ac:spMk id="7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9" v="43171" actId="947"/>
          <ac:spMkLst>
            <pc:docMk/>
            <pc:sldMk cId="0" sldId="294"/>
            <ac:spMk id="7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32" actId="947"/>
          <ac:spMkLst>
            <pc:docMk/>
            <pc:sldMk cId="0" sldId="294"/>
            <ac:spMk id="7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5" v="43106" actId="947"/>
          <ac:spMkLst>
            <pc:docMk/>
            <pc:sldMk cId="0" sldId="294"/>
            <ac:spMk id="7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5" v="43390" actId="947"/>
          <ac:spMkLst>
            <pc:docMk/>
            <pc:sldMk cId="0" sldId="294"/>
            <ac:spMk id="7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4" v="43386" actId="947"/>
          <ac:spMkLst>
            <pc:docMk/>
            <pc:sldMk cId="0" sldId="294"/>
            <ac:spMk id="7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4" v="43382" actId="947"/>
          <ac:spMkLst>
            <pc:docMk/>
            <pc:sldMk cId="0" sldId="294"/>
            <ac:spMk id="7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4" v="43378" actId="947"/>
          <ac:spMkLst>
            <pc:docMk/>
            <pc:sldMk cId="0" sldId="294"/>
            <ac:spMk id="7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4" v="43374" actId="947"/>
          <ac:spMkLst>
            <pc:docMk/>
            <pc:sldMk cId="0" sldId="294"/>
            <ac:spMk id="7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3" v="43370" actId="947"/>
          <ac:spMkLst>
            <pc:docMk/>
            <pc:sldMk cId="0" sldId="294"/>
            <ac:spMk id="7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3" v="43366" actId="947"/>
          <ac:spMkLst>
            <pc:docMk/>
            <pc:sldMk cId="0" sldId="294"/>
            <ac:spMk id="7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3" v="43362" actId="947"/>
          <ac:spMkLst>
            <pc:docMk/>
            <pc:sldMk cId="0" sldId="294"/>
            <ac:spMk id="75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3" v="43358" actId="947"/>
          <ac:spMkLst>
            <pc:docMk/>
            <pc:sldMk cId="0" sldId="294"/>
            <ac:spMk id="7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2" v="43354" actId="947"/>
          <ac:spMkLst>
            <pc:docMk/>
            <pc:sldMk cId="0" sldId="294"/>
            <ac:spMk id="7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2" v="43350" actId="947"/>
          <ac:spMkLst>
            <pc:docMk/>
            <pc:sldMk cId="0" sldId="294"/>
            <ac:spMk id="7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2" v="43346" actId="947"/>
          <ac:spMkLst>
            <pc:docMk/>
            <pc:sldMk cId="0" sldId="294"/>
            <ac:spMk id="7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2" v="43342" actId="947"/>
          <ac:spMkLst>
            <pc:docMk/>
            <pc:sldMk cId="0" sldId="294"/>
            <ac:spMk id="7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2" v="43338" actId="947"/>
          <ac:spMkLst>
            <pc:docMk/>
            <pc:sldMk cId="0" sldId="294"/>
            <ac:spMk id="7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1" v="43334" actId="947"/>
          <ac:spMkLst>
            <pc:docMk/>
            <pc:sldMk cId="0" sldId="294"/>
            <ac:spMk id="7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1" v="43330" actId="947"/>
          <ac:spMkLst>
            <pc:docMk/>
            <pc:sldMk cId="0" sldId="294"/>
            <ac:spMk id="7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1" v="43326" actId="947"/>
          <ac:spMkLst>
            <pc:docMk/>
            <pc:sldMk cId="0" sldId="294"/>
            <ac:spMk id="76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0" v="43322" actId="947"/>
          <ac:spMkLst>
            <pc:docMk/>
            <pc:sldMk cId="0" sldId="294"/>
            <ac:spMk id="7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0" v="43318" actId="947"/>
          <ac:spMkLst>
            <pc:docMk/>
            <pc:sldMk cId="0" sldId="294"/>
            <ac:spMk id="7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0" v="43314" actId="947"/>
          <ac:spMkLst>
            <pc:docMk/>
            <pc:sldMk cId="0" sldId="294"/>
            <ac:spMk id="7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60" v="43310" actId="947"/>
          <ac:spMkLst>
            <pc:docMk/>
            <pc:sldMk cId="0" sldId="294"/>
            <ac:spMk id="7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9" v="43306" actId="947"/>
          <ac:spMkLst>
            <pc:docMk/>
            <pc:sldMk cId="0" sldId="294"/>
            <ac:spMk id="7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9" v="43302" actId="947"/>
          <ac:spMkLst>
            <pc:docMk/>
            <pc:sldMk cId="0" sldId="294"/>
            <ac:spMk id="7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9" v="43298" actId="947"/>
          <ac:spMkLst>
            <pc:docMk/>
            <pc:sldMk cId="0" sldId="294"/>
            <ac:spMk id="7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9" v="43294" actId="947"/>
          <ac:spMkLst>
            <pc:docMk/>
            <pc:sldMk cId="0" sldId="294"/>
            <ac:spMk id="7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83" actId="947"/>
          <ac:spMkLst>
            <pc:docMk/>
            <pc:sldMk cId="0" sldId="294"/>
            <ac:spMk id="7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2" v="43223" actId="947"/>
          <ac:spMkLst>
            <pc:docMk/>
            <pc:sldMk cId="0" sldId="294"/>
            <ac:spMk id="7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9" v="43174" actId="947"/>
          <ac:spMkLst>
            <pc:docMk/>
            <pc:sldMk cId="0" sldId="294"/>
            <ac:spMk id="7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7" v="43138" actId="947"/>
          <ac:spMkLst>
            <pc:docMk/>
            <pc:sldMk cId="0" sldId="294"/>
            <ac:spMk id="7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8" v="43275" actId="947"/>
          <ac:spMkLst>
            <pc:docMk/>
            <pc:sldMk cId="0" sldId="294"/>
            <ac:spMk id="7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51" v="43213" actId="947"/>
          <ac:spMkLst>
            <pc:docMk/>
            <pc:sldMk cId="0" sldId="294"/>
            <ac:spMk id="7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8" v="43161" actId="947"/>
          <ac:spMkLst>
            <pc:docMk/>
            <pc:sldMk cId="0" sldId="294"/>
            <ac:spMk id="7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6" v="43131" actId="947"/>
          <ac:spMkLst>
            <pc:docMk/>
            <pc:sldMk cId="0" sldId="294"/>
            <ac:spMk id="7624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843" v="43082" actId="947"/>
        <pc:sldMkLst>
          <pc:docMk/>
          <pc:sldMk cId="0" sldId="295"/>
        </pc:sldMkLst>
        <pc:spChg chg="mod">
          <ac:chgData name="Cao Tianyue" userId="002e49554a3b1526" providerId="LiveId" clId="{AB94867C-7F1F-4F52-A7CC-1BBF41B9F577}" dt="2020-11-20T02:42:50.843" v="43082" actId="947"/>
          <ac:spMkLst>
            <pc:docMk/>
            <pc:sldMk cId="0" sldId="295"/>
            <ac:spMk id="7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4" v="42100" actId="947"/>
          <ac:spMkLst>
            <pc:docMk/>
            <pc:sldMk cId="0" sldId="295"/>
            <ac:spMk id="7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2" v="43078" actId="947"/>
          <ac:spMkLst>
            <pc:docMk/>
            <pc:sldMk cId="0" sldId="295"/>
            <ac:spMk id="7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2" v="43074" actId="947"/>
          <ac:spMkLst>
            <pc:docMk/>
            <pc:sldMk cId="0" sldId="295"/>
            <ac:spMk id="7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2" v="43070" actId="947"/>
          <ac:spMkLst>
            <pc:docMk/>
            <pc:sldMk cId="0" sldId="295"/>
            <ac:spMk id="7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2" v="43066" actId="947"/>
          <ac:spMkLst>
            <pc:docMk/>
            <pc:sldMk cId="0" sldId="295"/>
            <ac:spMk id="7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2" v="43062" actId="947"/>
          <ac:spMkLst>
            <pc:docMk/>
            <pc:sldMk cId="0" sldId="295"/>
            <ac:spMk id="7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1" v="43058" actId="947"/>
          <ac:spMkLst>
            <pc:docMk/>
            <pc:sldMk cId="0" sldId="295"/>
            <ac:spMk id="7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1" v="43054" actId="947"/>
          <ac:spMkLst>
            <pc:docMk/>
            <pc:sldMk cId="0" sldId="295"/>
            <ac:spMk id="7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1" v="43050" actId="947"/>
          <ac:spMkLst>
            <pc:docMk/>
            <pc:sldMk cId="0" sldId="295"/>
            <ac:spMk id="7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1" v="43046" actId="947"/>
          <ac:spMkLst>
            <pc:docMk/>
            <pc:sldMk cId="0" sldId="295"/>
            <ac:spMk id="7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0" v="43042" actId="947"/>
          <ac:spMkLst>
            <pc:docMk/>
            <pc:sldMk cId="0" sldId="295"/>
            <ac:spMk id="7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0" v="43038" actId="947"/>
          <ac:spMkLst>
            <pc:docMk/>
            <pc:sldMk cId="0" sldId="295"/>
            <ac:spMk id="76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0" v="43034" actId="947"/>
          <ac:spMkLst>
            <pc:docMk/>
            <pc:sldMk cId="0" sldId="295"/>
            <ac:spMk id="7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40" v="43030" actId="947"/>
          <ac:spMkLst>
            <pc:docMk/>
            <pc:sldMk cId="0" sldId="295"/>
            <ac:spMk id="7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9" v="43026" actId="947"/>
          <ac:spMkLst>
            <pc:docMk/>
            <pc:sldMk cId="0" sldId="295"/>
            <ac:spMk id="7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9" v="43022" actId="947"/>
          <ac:spMkLst>
            <pc:docMk/>
            <pc:sldMk cId="0" sldId="295"/>
            <ac:spMk id="7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9" v="43018" actId="947"/>
          <ac:spMkLst>
            <pc:docMk/>
            <pc:sldMk cId="0" sldId="295"/>
            <ac:spMk id="7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9" v="43014" actId="947"/>
          <ac:spMkLst>
            <pc:docMk/>
            <pc:sldMk cId="0" sldId="295"/>
            <ac:spMk id="7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8" v="43010" actId="947"/>
          <ac:spMkLst>
            <pc:docMk/>
            <pc:sldMk cId="0" sldId="295"/>
            <ac:spMk id="7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8" v="43006" actId="947"/>
          <ac:spMkLst>
            <pc:docMk/>
            <pc:sldMk cId="0" sldId="295"/>
            <ac:spMk id="7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8" v="43002" actId="947"/>
          <ac:spMkLst>
            <pc:docMk/>
            <pc:sldMk cId="0" sldId="295"/>
            <ac:spMk id="7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8" v="42998" actId="947"/>
          <ac:spMkLst>
            <pc:docMk/>
            <pc:sldMk cId="0" sldId="295"/>
            <ac:spMk id="7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7" v="42994" actId="947"/>
          <ac:spMkLst>
            <pc:docMk/>
            <pc:sldMk cId="0" sldId="295"/>
            <ac:spMk id="7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7" v="42990" actId="947"/>
          <ac:spMkLst>
            <pc:docMk/>
            <pc:sldMk cId="0" sldId="295"/>
            <ac:spMk id="7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03" actId="947"/>
          <ac:spMkLst>
            <pc:docMk/>
            <pc:sldMk cId="0" sldId="295"/>
            <ac:spMk id="7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0" v="42029" actId="947"/>
          <ac:spMkLst>
            <pc:docMk/>
            <pc:sldMk cId="0" sldId="295"/>
            <ac:spMk id="7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7" v="41989" actId="947"/>
          <ac:spMkLst>
            <pc:docMk/>
            <pc:sldMk cId="0" sldId="295"/>
            <ac:spMk id="7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6" v="41971" actId="947"/>
          <ac:spMkLst>
            <pc:docMk/>
            <pc:sldMk cId="0" sldId="295"/>
            <ac:spMk id="7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19" actId="947"/>
          <ac:spMkLst>
            <pc:docMk/>
            <pc:sldMk cId="0" sldId="295"/>
            <ac:spMk id="7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2" v="42063" actId="947"/>
          <ac:spMkLst>
            <pc:docMk/>
            <pc:sldMk cId="0" sldId="295"/>
            <ac:spMk id="7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7" v="42986" actId="947"/>
          <ac:spMkLst>
            <pc:docMk/>
            <pc:sldMk cId="0" sldId="295"/>
            <ac:spMk id="7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7" v="42982" actId="947"/>
          <ac:spMkLst>
            <pc:docMk/>
            <pc:sldMk cId="0" sldId="295"/>
            <ac:spMk id="7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7" v="42978" actId="947"/>
          <ac:spMkLst>
            <pc:docMk/>
            <pc:sldMk cId="0" sldId="295"/>
            <ac:spMk id="7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6" v="42974" actId="947"/>
          <ac:spMkLst>
            <pc:docMk/>
            <pc:sldMk cId="0" sldId="295"/>
            <ac:spMk id="7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6" v="42970" actId="947"/>
          <ac:spMkLst>
            <pc:docMk/>
            <pc:sldMk cId="0" sldId="295"/>
            <ac:spMk id="7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6" v="42966" actId="947"/>
          <ac:spMkLst>
            <pc:docMk/>
            <pc:sldMk cId="0" sldId="295"/>
            <ac:spMk id="7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6" v="42962" actId="947"/>
          <ac:spMkLst>
            <pc:docMk/>
            <pc:sldMk cId="0" sldId="295"/>
            <ac:spMk id="7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5" v="42958" actId="947"/>
          <ac:spMkLst>
            <pc:docMk/>
            <pc:sldMk cId="0" sldId="295"/>
            <ac:spMk id="7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5" v="42954" actId="947"/>
          <ac:spMkLst>
            <pc:docMk/>
            <pc:sldMk cId="0" sldId="295"/>
            <ac:spMk id="7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5" v="42950" actId="947"/>
          <ac:spMkLst>
            <pc:docMk/>
            <pc:sldMk cId="0" sldId="295"/>
            <ac:spMk id="7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5" v="42946" actId="947"/>
          <ac:spMkLst>
            <pc:docMk/>
            <pc:sldMk cId="0" sldId="295"/>
            <ac:spMk id="7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4" v="42942" actId="947"/>
          <ac:spMkLst>
            <pc:docMk/>
            <pc:sldMk cId="0" sldId="295"/>
            <ac:spMk id="7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4" v="42938" actId="947"/>
          <ac:spMkLst>
            <pc:docMk/>
            <pc:sldMk cId="0" sldId="295"/>
            <ac:spMk id="7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4" v="42934" actId="947"/>
          <ac:spMkLst>
            <pc:docMk/>
            <pc:sldMk cId="0" sldId="295"/>
            <ac:spMk id="7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4" v="42930" actId="947"/>
          <ac:spMkLst>
            <pc:docMk/>
            <pc:sldMk cId="0" sldId="295"/>
            <ac:spMk id="7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4" v="42926" actId="947"/>
          <ac:spMkLst>
            <pc:docMk/>
            <pc:sldMk cId="0" sldId="295"/>
            <ac:spMk id="7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3" v="42922" actId="947"/>
          <ac:spMkLst>
            <pc:docMk/>
            <pc:sldMk cId="0" sldId="295"/>
            <ac:spMk id="7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3" v="42918" actId="947"/>
          <ac:spMkLst>
            <pc:docMk/>
            <pc:sldMk cId="0" sldId="295"/>
            <ac:spMk id="7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3" v="42914" actId="947"/>
          <ac:spMkLst>
            <pc:docMk/>
            <pc:sldMk cId="0" sldId="295"/>
            <ac:spMk id="7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3" v="42910" actId="947"/>
          <ac:spMkLst>
            <pc:docMk/>
            <pc:sldMk cId="0" sldId="295"/>
            <ac:spMk id="7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2" v="42906" actId="947"/>
          <ac:spMkLst>
            <pc:docMk/>
            <pc:sldMk cId="0" sldId="295"/>
            <ac:spMk id="7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2" v="42902" actId="947"/>
          <ac:spMkLst>
            <pc:docMk/>
            <pc:sldMk cId="0" sldId="295"/>
            <ac:spMk id="7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2" v="42898" actId="947"/>
          <ac:spMkLst>
            <pc:docMk/>
            <pc:sldMk cId="0" sldId="295"/>
            <ac:spMk id="7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2" v="42894" actId="947"/>
          <ac:spMkLst>
            <pc:docMk/>
            <pc:sldMk cId="0" sldId="295"/>
            <ac:spMk id="7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1" v="42890" actId="947"/>
          <ac:spMkLst>
            <pc:docMk/>
            <pc:sldMk cId="0" sldId="295"/>
            <ac:spMk id="76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1" v="42886" actId="947"/>
          <ac:spMkLst>
            <pc:docMk/>
            <pc:sldMk cId="0" sldId="295"/>
            <ac:spMk id="7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1" v="42882" actId="947"/>
          <ac:spMkLst>
            <pc:docMk/>
            <pc:sldMk cId="0" sldId="295"/>
            <ac:spMk id="7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1" v="42878" actId="947"/>
          <ac:spMkLst>
            <pc:docMk/>
            <pc:sldMk cId="0" sldId="295"/>
            <ac:spMk id="7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11" actId="947"/>
          <ac:spMkLst>
            <pc:docMk/>
            <pc:sldMk cId="0" sldId="295"/>
            <ac:spMk id="7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42" actId="947"/>
          <ac:spMkLst>
            <pc:docMk/>
            <pc:sldMk cId="0" sldId="295"/>
            <ac:spMk id="7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16" actId="947"/>
          <ac:spMkLst>
            <pc:docMk/>
            <pc:sldMk cId="0" sldId="295"/>
            <ac:spMk id="7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52" actId="947"/>
          <ac:spMkLst>
            <pc:docMk/>
            <pc:sldMk cId="0" sldId="295"/>
            <ac:spMk id="7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2008" actId="947"/>
          <ac:spMkLst>
            <pc:docMk/>
            <pc:sldMk cId="0" sldId="295"/>
            <ac:spMk id="7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7" v="41981" actId="947"/>
          <ac:spMkLst>
            <pc:docMk/>
            <pc:sldMk cId="0" sldId="295"/>
            <ac:spMk id="7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1" v="42874" actId="947"/>
          <ac:spMkLst>
            <pc:docMk/>
            <pc:sldMk cId="0" sldId="295"/>
            <ac:spMk id="7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0" v="42870" actId="947"/>
          <ac:spMkLst>
            <pc:docMk/>
            <pc:sldMk cId="0" sldId="295"/>
            <ac:spMk id="77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0" v="42866" actId="947"/>
          <ac:spMkLst>
            <pc:docMk/>
            <pc:sldMk cId="0" sldId="295"/>
            <ac:spMk id="7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0" v="42862" actId="947"/>
          <ac:spMkLst>
            <pc:docMk/>
            <pc:sldMk cId="0" sldId="295"/>
            <ac:spMk id="7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30" v="42858" actId="947"/>
          <ac:spMkLst>
            <pc:docMk/>
            <pc:sldMk cId="0" sldId="295"/>
            <ac:spMk id="7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9" v="42854" actId="947"/>
          <ac:spMkLst>
            <pc:docMk/>
            <pc:sldMk cId="0" sldId="295"/>
            <ac:spMk id="7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9" v="42850" actId="947"/>
          <ac:spMkLst>
            <pc:docMk/>
            <pc:sldMk cId="0" sldId="295"/>
            <ac:spMk id="7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9" v="42846" actId="947"/>
          <ac:spMkLst>
            <pc:docMk/>
            <pc:sldMk cId="0" sldId="295"/>
            <ac:spMk id="7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9" v="42842" actId="947"/>
          <ac:spMkLst>
            <pc:docMk/>
            <pc:sldMk cId="0" sldId="295"/>
            <ac:spMk id="7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8" v="42838" actId="947"/>
          <ac:spMkLst>
            <pc:docMk/>
            <pc:sldMk cId="0" sldId="295"/>
            <ac:spMk id="7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8" v="42834" actId="947"/>
          <ac:spMkLst>
            <pc:docMk/>
            <pc:sldMk cId="0" sldId="295"/>
            <ac:spMk id="7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8" v="42830" actId="947"/>
          <ac:spMkLst>
            <pc:docMk/>
            <pc:sldMk cId="0" sldId="295"/>
            <ac:spMk id="7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8" v="42826" actId="947"/>
          <ac:spMkLst>
            <pc:docMk/>
            <pc:sldMk cId="0" sldId="295"/>
            <ac:spMk id="7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7" v="42822" actId="947"/>
          <ac:spMkLst>
            <pc:docMk/>
            <pc:sldMk cId="0" sldId="295"/>
            <ac:spMk id="7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7" v="42818" actId="947"/>
          <ac:spMkLst>
            <pc:docMk/>
            <pc:sldMk cId="0" sldId="295"/>
            <ac:spMk id="7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7" v="42814" actId="947"/>
          <ac:spMkLst>
            <pc:docMk/>
            <pc:sldMk cId="0" sldId="295"/>
            <ac:spMk id="7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7" v="42810" actId="947"/>
          <ac:spMkLst>
            <pc:docMk/>
            <pc:sldMk cId="0" sldId="295"/>
            <ac:spMk id="7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6" v="42806" actId="947"/>
          <ac:spMkLst>
            <pc:docMk/>
            <pc:sldMk cId="0" sldId="295"/>
            <ac:spMk id="7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6" v="42802" actId="947"/>
          <ac:spMkLst>
            <pc:docMk/>
            <pc:sldMk cId="0" sldId="295"/>
            <ac:spMk id="7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6" v="42798" actId="947"/>
          <ac:spMkLst>
            <pc:docMk/>
            <pc:sldMk cId="0" sldId="295"/>
            <ac:spMk id="7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6" v="42794" actId="947"/>
          <ac:spMkLst>
            <pc:docMk/>
            <pc:sldMk cId="0" sldId="295"/>
            <ac:spMk id="7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5" v="42790" actId="947"/>
          <ac:spMkLst>
            <pc:docMk/>
            <pc:sldMk cId="0" sldId="295"/>
            <ac:spMk id="7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5" v="42786" actId="947"/>
          <ac:spMkLst>
            <pc:docMk/>
            <pc:sldMk cId="0" sldId="295"/>
            <ac:spMk id="7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5" v="42782" actId="947"/>
          <ac:spMkLst>
            <pc:docMk/>
            <pc:sldMk cId="0" sldId="295"/>
            <ac:spMk id="7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5" v="42778" actId="947"/>
          <ac:spMkLst>
            <pc:docMk/>
            <pc:sldMk cId="0" sldId="295"/>
            <ac:spMk id="7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4" v="42774" actId="947"/>
          <ac:spMkLst>
            <pc:docMk/>
            <pc:sldMk cId="0" sldId="295"/>
            <ac:spMk id="7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4" v="42098" actId="947"/>
          <ac:spMkLst>
            <pc:docMk/>
            <pc:sldMk cId="0" sldId="295"/>
            <ac:spMk id="7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0" v="42037" actId="947"/>
          <ac:spMkLst>
            <pc:docMk/>
            <pc:sldMk cId="0" sldId="295"/>
            <ac:spMk id="7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34" actId="947"/>
          <ac:spMkLst>
            <pc:docMk/>
            <pc:sldMk cId="0" sldId="295"/>
            <ac:spMk id="7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2" v="42061" actId="947"/>
          <ac:spMkLst>
            <pc:docMk/>
            <pc:sldMk cId="0" sldId="295"/>
            <ac:spMk id="7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4" v="42770" actId="947"/>
          <ac:spMkLst>
            <pc:docMk/>
            <pc:sldMk cId="0" sldId="295"/>
            <ac:spMk id="7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4" v="42766" actId="947"/>
          <ac:spMkLst>
            <pc:docMk/>
            <pc:sldMk cId="0" sldId="295"/>
            <ac:spMk id="7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4" v="42762" actId="947"/>
          <ac:spMkLst>
            <pc:docMk/>
            <pc:sldMk cId="0" sldId="295"/>
            <ac:spMk id="7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4" v="42758" actId="947"/>
          <ac:spMkLst>
            <pc:docMk/>
            <pc:sldMk cId="0" sldId="295"/>
            <ac:spMk id="7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3" v="42754" actId="947"/>
          <ac:spMkLst>
            <pc:docMk/>
            <pc:sldMk cId="0" sldId="295"/>
            <ac:spMk id="7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3" v="42750" actId="947"/>
          <ac:spMkLst>
            <pc:docMk/>
            <pc:sldMk cId="0" sldId="295"/>
            <ac:spMk id="7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3" v="42746" actId="947"/>
          <ac:spMkLst>
            <pc:docMk/>
            <pc:sldMk cId="0" sldId="295"/>
            <ac:spMk id="7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3" v="42742" actId="947"/>
          <ac:spMkLst>
            <pc:docMk/>
            <pc:sldMk cId="0" sldId="295"/>
            <ac:spMk id="7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2" v="42738" actId="947"/>
          <ac:spMkLst>
            <pc:docMk/>
            <pc:sldMk cId="0" sldId="295"/>
            <ac:spMk id="7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2" v="42734" actId="947"/>
          <ac:spMkLst>
            <pc:docMk/>
            <pc:sldMk cId="0" sldId="295"/>
            <ac:spMk id="7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2" v="42730" actId="947"/>
          <ac:spMkLst>
            <pc:docMk/>
            <pc:sldMk cId="0" sldId="295"/>
            <ac:spMk id="7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2" v="42726" actId="947"/>
          <ac:spMkLst>
            <pc:docMk/>
            <pc:sldMk cId="0" sldId="295"/>
            <ac:spMk id="7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1" v="42722" actId="947"/>
          <ac:spMkLst>
            <pc:docMk/>
            <pc:sldMk cId="0" sldId="295"/>
            <ac:spMk id="7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1" v="42718" actId="947"/>
          <ac:spMkLst>
            <pc:docMk/>
            <pc:sldMk cId="0" sldId="295"/>
            <ac:spMk id="7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1" v="42714" actId="947"/>
          <ac:spMkLst>
            <pc:docMk/>
            <pc:sldMk cId="0" sldId="295"/>
            <ac:spMk id="7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1" v="42710" actId="947"/>
          <ac:spMkLst>
            <pc:docMk/>
            <pc:sldMk cId="0" sldId="295"/>
            <ac:spMk id="7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1" v="42706" actId="947"/>
          <ac:spMkLst>
            <pc:docMk/>
            <pc:sldMk cId="0" sldId="295"/>
            <ac:spMk id="7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0" v="42702" actId="947"/>
          <ac:spMkLst>
            <pc:docMk/>
            <pc:sldMk cId="0" sldId="295"/>
            <ac:spMk id="7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0" v="42698" actId="947"/>
          <ac:spMkLst>
            <pc:docMk/>
            <pc:sldMk cId="0" sldId="295"/>
            <ac:spMk id="7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0" v="42694" actId="947"/>
          <ac:spMkLst>
            <pc:docMk/>
            <pc:sldMk cId="0" sldId="295"/>
            <ac:spMk id="7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20" v="42690" actId="947"/>
          <ac:spMkLst>
            <pc:docMk/>
            <pc:sldMk cId="0" sldId="295"/>
            <ac:spMk id="7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9" v="42686" actId="947"/>
          <ac:spMkLst>
            <pc:docMk/>
            <pc:sldMk cId="0" sldId="295"/>
            <ac:spMk id="7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9" v="42682" actId="947"/>
          <ac:spMkLst>
            <pc:docMk/>
            <pc:sldMk cId="0" sldId="295"/>
            <ac:spMk id="7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8" v="42678" actId="947"/>
          <ac:spMkLst>
            <pc:docMk/>
            <pc:sldMk cId="0" sldId="295"/>
            <ac:spMk id="7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8" v="42674" actId="947"/>
          <ac:spMkLst>
            <pc:docMk/>
            <pc:sldMk cId="0" sldId="295"/>
            <ac:spMk id="7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8" v="42670" actId="947"/>
          <ac:spMkLst>
            <pc:docMk/>
            <pc:sldMk cId="0" sldId="295"/>
            <ac:spMk id="7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31" actId="947"/>
          <ac:spMkLst>
            <pc:docMk/>
            <pc:sldMk cId="0" sldId="295"/>
            <ac:spMk id="7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2" v="42060" actId="947"/>
          <ac:spMkLst>
            <pc:docMk/>
            <pc:sldMk cId="0" sldId="295"/>
            <ac:spMk id="7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15" actId="947"/>
          <ac:spMkLst>
            <pc:docMk/>
            <pc:sldMk cId="0" sldId="295"/>
            <ac:spMk id="7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0" v="42036" actId="947"/>
          <ac:spMkLst>
            <pc:docMk/>
            <pc:sldMk cId="0" sldId="295"/>
            <ac:spMk id="7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8" v="42666" actId="947"/>
          <ac:spMkLst>
            <pc:docMk/>
            <pc:sldMk cId="0" sldId="295"/>
            <ac:spMk id="7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8" v="42662" actId="947"/>
          <ac:spMkLst>
            <pc:docMk/>
            <pc:sldMk cId="0" sldId="295"/>
            <ac:spMk id="7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7" v="42658" actId="947"/>
          <ac:spMkLst>
            <pc:docMk/>
            <pc:sldMk cId="0" sldId="295"/>
            <ac:spMk id="7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7" v="42654" actId="947"/>
          <ac:spMkLst>
            <pc:docMk/>
            <pc:sldMk cId="0" sldId="295"/>
            <ac:spMk id="7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7" v="42650" actId="947"/>
          <ac:spMkLst>
            <pc:docMk/>
            <pc:sldMk cId="0" sldId="295"/>
            <ac:spMk id="7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7" v="42646" actId="947"/>
          <ac:spMkLst>
            <pc:docMk/>
            <pc:sldMk cId="0" sldId="295"/>
            <ac:spMk id="7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6" v="42642" actId="947"/>
          <ac:spMkLst>
            <pc:docMk/>
            <pc:sldMk cId="0" sldId="295"/>
            <ac:spMk id="77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6" v="42638" actId="947"/>
          <ac:spMkLst>
            <pc:docMk/>
            <pc:sldMk cId="0" sldId="295"/>
            <ac:spMk id="7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6" v="42634" actId="947"/>
          <ac:spMkLst>
            <pc:docMk/>
            <pc:sldMk cId="0" sldId="295"/>
            <ac:spMk id="7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6" v="42630" actId="947"/>
          <ac:spMkLst>
            <pc:docMk/>
            <pc:sldMk cId="0" sldId="295"/>
            <ac:spMk id="7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5" v="42626" actId="947"/>
          <ac:spMkLst>
            <pc:docMk/>
            <pc:sldMk cId="0" sldId="295"/>
            <ac:spMk id="7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5" v="42622" actId="947"/>
          <ac:spMkLst>
            <pc:docMk/>
            <pc:sldMk cId="0" sldId="295"/>
            <ac:spMk id="7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5" v="42618" actId="947"/>
          <ac:spMkLst>
            <pc:docMk/>
            <pc:sldMk cId="0" sldId="295"/>
            <ac:spMk id="7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5" v="42614" actId="947"/>
          <ac:spMkLst>
            <pc:docMk/>
            <pc:sldMk cId="0" sldId="295"/>
            <ac:spMk id="7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4" v="42610" actId="947"/>
          <ac:spMkLst>
            <pc:docMk/>
            <pc:sldMk cId="0" sldId="295"/>
            <ac:spMk id="7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4" v="42606" actId="947"/>
          <ac:spMkLst>
            <pc:docMk/>
            <pc:sldMk cId="0" sldId="295"/>
            <ac:spMk id="7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4" v="42602" actId="947"/>
          <ac:spMkLst>
            <pc:docMk/>
            <pc:sldMk cId="0" sldId="295"/>
            <ac:spMk id="7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4" v="42598" actId="947"/>
          <ac:spMkLst>
            <pc:docMk/>
            <pc:sldMk cId="0" sldId="295"/>
            <ac:spMk id="7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4" v="42594" actId="947"/>
          <ac:spMkLst>
            <pc:docMk/>
            <pc:sldMk cId="0" sldId="295"/>
            <ac:spMk id="7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3" v="42590" actId="947"/>
          <ac:spMkLst>
            <pc:docMk/>
            <pc:sldMk cId="0" sldId="295"/>
            <ac:spMk id="7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3" v="42586" actId="947"/>
          <ac:spMkLst>
            <pc:docMk/>
            <pc:sldMk cId="0" sldId="295"/>
            <ac:spMk id="7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3" v="42582" actId="947"/>
          <ac:spMkLst>
            <pc:docMk/>
            <pc:sldMk cId="0" sldId="295"/>
            <ac:spMk id="7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3" v="42578" actId="947"/>
          <ac:spMkLst>
            <pc:docMk/>
            <pc:sldMk cId="0" sldId="295"/>
            <ac:spMk id="7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2" v="42574" actId="947"/>
          <ac:spMkLst>
            <pc:docMk/>
            <pc:sldMk cId="0" sldId="295"/>
            <ac:spMk id="7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2" v="42570" actId="947"/>
          <ac:spMkLst>
            <pc:docMk/>
            <pc:sldMk cId="0" sldId="295"/>
            <ac:spMk id="78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2" v="42566" actId="947"/>
          <ac:spMkLst>
            <pc:docMk/>
            <pc:sldMk cId="0" sldId="295"/>
            <ac:spMk id="7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2" v="42562" actId="947"/>
          <ac:spMkLst>
            <pc:docMk/>
            <pc:sldMk cId="0" sldId="295"/>
            <ac:spMk id="7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1" v="42558" actId="947"/>
          <ac:spMkLst>
            <pc:docMk/>
            <pc:sldMk cId="0" sldId="295"/>
            <ac:spMk id="7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1" v="42554" actId="947"/>
          <ac:spMkLst>
            <pc:docMk/>
            <pc:sldMk cId="0" sldId="295"/>
            <ac:spMk id="7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1" v="42550" actId="947"/>
          <ac:spMkLst>
            <pc:docMk/>
            <pc:sldMk cId="0" sldId="295"/>
            <ac:spMk id="7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1" v="42546" actId="947"/>
          <ac:spMkLst>
            <pc:docMk/>
            <pc:sldMk cId="0" sldId="295"/>
            <ac:spMk id="7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4" v="42097" actId="947"/>
          <ac:spMkLst>
            <pc:docMk/>
            <pc:sldMk cId="0" sldId="295"/>
            <ac:spMk id="7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0" v="42033" actId="947"/>
          <ac:spMkLst>
            <pc:docMk/>
            <pc:sldMk cId="0" sldId="295"/>
            <ac:spMk id="7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1993" actId="947"/>
          <ac:spMkLst>
            <pc:docMk/>
            <pc:sldMk cId="0" sldId="295"/>
            <ac:spMk id="7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12" actId="947"/>
          <ac:spMkLst>
            <pc:docMk/>
            <pc:sldMk cId="0" sldId="295"/>
            <ac:spMk id="7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2" v="42058" actId="947"/>
          <ac:spMkLst>
            <pc:docMk/>
            <pc:sldMk cId="0" sldId="295"/>
            <ac:spMk id="7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2002" actId="947"/>
          <ac:spMkLst>
            <pc:docMk/>
            <pc:sldMk cId="0" sldId="295"/>
            <ac:spMk id="7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1" v="42542" actId="947"/>
          <ac:spMkLst>
            <pc:docMk/>
            <pc:sldMk cId="0" sldId="295"/>
            <ac:spMk id="7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0" v="42538" actId="947"/>
          <ac:spMkLst>
            <pc:docMk/>
            <pc:sldMk cId="0" sldId="295"/>
            <ac:spMk id="7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0" v="42534" actId="947"/>
          <ac:spMkLst>
            <pc:docMk/>
            <pc:sldMk cId="0" sldId="295"/>
            <ac:spMk id="7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0" v="42530" actId="947"/>
          <ac:spMkLst>
            <pc:docMk/>
            <pc:sldMk cId="0" sldId="295"/>
            <ac:spMk id="7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10" v="42526" actId="947"/>
          <ac:spMkLst>
            <pc:docMk/>
            <pc:sldMk cId="0" sldId="295"/>
            <ac:spMk id="7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9" v="42522" actId="947"/>
          <ac:spMkLst>
            <pc:docMk/>
            <pc:sldMk cId="0" sldId="295"/>
            <ac:spMk id="7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9" v="42518" actId="947"/>
          <ac:spMkLst>
            <pc:docMk/>
            <pc:sldMk cId="0" sldId="295"/>
            <ac:spMk id="7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9" v="42514" actId="947"/>
          <ac:spMkLst>
            <pc:docMk/>
            <pc:sldMk cId="0" sldId="295"/>
            <ac:spMk id="7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9" v="42510" actId="947"/>
          <ac:spMkLst>
            <pc:docMk/>
            <pc:sldMk cId="0" sldId="295"/>
            <ac:spMk id="7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8" v="42506" actId="947"/>
          <ac:spMkLst>
            <pc:docMk/>
            <pc:sldMk cId="0" sldId="295"/>
            <ac:spMk id="7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8" v="42502" actId="947"/>
          <ac:spMkLst>
            <pc:docMk/>
            <pc:sldMk cId="0" sldId="295"/>
            <ac:spMk id="7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8" v="42498" actId="947"/>
          <ac:spMkLst>
            <pc:docMk/>
            <pc:sldMk cId="0" sldId="295"/>
            <ac:spMk id="7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8" v="42494" actId="947"/>
          <ac:spMkLst>
            <pc:docMk/>
            <pc:sldMk cId="0" sldId="295"/>
            <ac:spMk id="7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8" v="42490" actId="947"/>
          <ac:spMkLst>
            <pc:docMk/>
            <pc:sldMk cId="0" sldId="295"/>
            <ac:spMk id="7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7" v="42486" actId="947"/>
          <ac:spMkLst>
            <pc:docMk/>
            <pc:sldMk cId="0" sldId="295"/>
            <ac:spMk id="7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7" v="42482" actId="947"/>
          <ac:spMkLst>
            <pc:docMk/>
            <pc:sldMk cId="0" sldId="295"/>
            <ac:spMk id="7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7" v="42478" actId="947"/>
          <ac:spMkLst>
            <pc:docMk/>
            <pc:sldMk cId="0" sldId="295"/>
            <ac:spMk id="7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7" v="42474" actId="947"/>
          <ac:spMkLst>
            <pc:docMk/>
            <pc:sldMk cId="0" sldId="295"/>
            <ac:spMk id="7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6" v="42470" actId="947"/>
          <ac:spMkLst>
            <pc:docMk/>
            <pc:sldMk cId="0" sldId="295"/>
            <ac:spMk id="7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6" v="42466" actId="947"/>
          <ac:spMkLst>
            <pc:docMk/>
            <pc:sldMk cId="0" sldId="295"/>
            <ac:spMk id="7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6" v="42462" actId="947"/>
          <ac:spMkLst>
            <pc:docMk/>
            <pc:sldMk cId="0" sldId="295"/>
            <ac:spMk id="7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6" v="42458" actId="947"/>
          <ac:spMkLst>
            <pc:docMk/>
            <pc:sldMk cId="0" sldId="295"/>
            <ac:spMk id="7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5" v="42454" actId="947"/>
          <ac:spMkLst>
            <pc:docMk/>
            <pc:sldMk cId="0" sldId="295"/>
            <ac:spMk id="7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5" v="42450" actId="947"/>
          <ac:spMkLst>
            <pc:docMk/>
            <pc:sldMk cId="0" sldId="295"/>
            <ac:spMk id="7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5" v="42446" actId="947"/>
          <ac:spMkLst>
            <pc:docMk/>
            <pc:sldMk cId="0" sldId="295"/>
            <ac:spMk id="7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5" v="42442" actId="947"/>
          <ac:spMkLst>
            <pc:docMk/>
            <pc:sldMk cId="0" sldId="295"/>
            <ac:spMk id="7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26" actId="947"/>
          <ac:spMkLst>
            <pc:docMk/>
            <pc:sldMk cId="0" sldId="295"/>
            <ac:spMk id="7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48" actId="947"/>
          <ac:spMkLst>
            <pc:docMk/>
            <pc:sldMk cId="0" sldId="295"/>
            <ac:spMk id="7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2007" actId="947"/>
          <ac:spMkLst>
            <pc:docMk/>
            <pc:sldMk cId="0" sldId="295"/>
            <ac:spMk id="7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7" v="41980" actId="947"/>
          <ac:spMkLst>
            <pc:docMk/>
            <pc:sldMk cId="0" sldId="295"/>
            <ac:spMk id="7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35" actId="947"/>
          <ac:spMkLst>
            <pc:docMk/>
            <pc:sldMk cId="0" sldId="295"/>
            <ac:spMk id="7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2" v="42065" actId="947"/>
          <ac:spMkLst>
            <pc:docMk/>
            <pc:sldMk cId="0" sldId="295"/>
            <ac:spMk id="7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4" v="42438" actId="947"/>
          <ac:spMkLst>
            <pc:docMk/>
            <pc:sldMk cId="0" sldId="295"/>
            <ac:spMk id="7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4" v="42434" actId="947"/>
          <ac:spMkLst>
            <pc:docMk/>
            <pc:sldMk cId="0" sldId="295"/>
            <ac:spMk id="7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4" v="42430" actId="947"/>
          <ac:spMkLst>
            <pc:docMk/>
            <pc:sldMk cId="0" sldId="295"/>
            <ac:spMk id="7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4" v="42426" actId="947"/>
          <ac:spMkLst>
            <pc:docMk/>
            <pc:sldMk cId="0" sldId="295"/>
            <ac:spMk id="7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3" v="42422" actId="947"/>
          <ac:spMkLst>
            <pc:docMk/>
            <pc:sldMk cId="0" sldId="295"/>
            <ac:spMk id="7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3" v="42418" actId="947"/>
          <ac:spMkLst>
            <pc:docMk/>
            <pc:sldMk cId="0" sldId="295"/>
            <ac:spMk id="7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3" v="42414" actId="947"/>
          <ac:spMkLst>
            <pc:docMk/>
            <pc:sldMk cId="0" sldId="295"/>
            <ac:spMk id="7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3" v="42410" actId="947"/>
          <ac:spMkLst>
            <pc:docMk/>
            <pc:sldMk cId="0" sldId="295"/>
            <ac:spMk id="7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2" v="42406" actId="947"/>
          <ac:spMkLst>
            <pc:docMk/>
            <pc:sldMk cId="0" sldId="295"/>
            <ac:spMk id="7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2" v="42402" actId="947"/>
          <ac:spMkLst>
            <pc:docMk/>
            <pc:sldMk cId="0" sldId="295"/>
            <ac:spMk id="7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2" v="42398" actId="947"/>
          <ac:spMkLst>
            <pc:docMk/>
            <pc:sldMk cId="0" sldId="295"/>
            <ac:spMk id="7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2" v="42394" actId="947"/>
          <ac:spMkLst>
            <pc:docMk/>
            <pc:sldMk cId="0" sldId="295"/>
            <ac:spMk id="7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1" v="42390" actId="947"/>
          <ac:spMkLst>
            <pc:docMk/>
            <pc:sldMk cId="0" sldId="295"/>
            <ac:spMk id="7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1" v="42386" actId="947"/>
          <ac:spMkLst>
            <pc:docMk/>
            <pc:sldMk cId="0" sldId="295"/>
            <ac:spMk id="7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1" v="42382" actId="947"/>
          <ac:spMkLst>
            <pc:docMk/>
            <pc:sldMk cId="0" sldId="295"/>
            <ac:spMk id="7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1" v="42378" actId="947"/>
          <ac:spMkLst>
            <pc:docMk/>
            <pc:sldMk cId="0" sldId="295"/>
            <ac:spMk id="7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1" v="42374" actId="947"/>
          <ac:spMkLst>
            <pc:docMk/>
            <pc:sldMk cId="0" sldId="295"/>
            <ac:spMk id="7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0" v="42370" actId="947"/>
          <ac:spMkLst>
            <pc:docMk/>
            <pc:sldMk cId="0" sldId="295"/>
            <ac:spMk id="7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0" v="42366" actId="947"/>
          <ac:spMkLst>
            <pc:docMk/>
            <pc:sldMk cId="0" sldId="295"/>
            <ac:spMk id="7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0" v="42362" actId="947"/>
          <ac:spMkLst>
            <pc:docMk/>
            <pc:sldMk cId="0" sldId="295"/>
            <ac:spMk id="7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800" v="42358" actId="947"/>
          <ac:spMkLst>
            <pc:docMk/>
            <pc:sldMk cId="0" sldId="295"/>
            <ac:spMk id="7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9" v="42354" actId="947"/>
          <ac:spMkLst>
            <pc:docMk/>
            <pc:sldMk cId="0" sldId="295"/>
            <ac:spMk id="7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9" v="42350" actId="947"/>
          <ac:spMkLst>
            <pc:docMk/>
            <pc:sldMk cId="0" sldId="295"/>
            <ac:spMk id="7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9" v="42346" actId="947"/>
          <ac:spMkLst>
            <pc:docMk/>
            <pc:sldMk cId="0" sldId="295"/>
            <ac:spMk id="7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9" v="42342" actId="947"/>
          <ac:spMkLst>
            <pc:docMk/>
            <pc:sldMk cId="0" sldId="295"/>
            <ac:spMk id="7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8" v="42338" actId="947"/>
          <ac:spMkLst>
            <pc:docMk/>
            <pc:sldMk cId="0" sldId="295"/>
            <ac:spMk id="7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8" v="42334" actId="947"/>
          <ac:spMkLst>
            <pc:docMk/>
            <pc:sldMk cId="0" sldId="295"/>
            <ac:spMk id="79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8" v="42330" actId="947"/>
          <ac:spMkLst>
            <pc:docMk/>
            <pc:sldMk cId="0" sldId="295"/>
            <ac:spMk id="7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8" v="42326" actId="947"/>
          <ac:spMkLst>
            <pc:docMk/>
            <pc:sldMk cId="0" sldId="295"/>
            <ac:spMk id="7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8" v="42322" actId="947"/>
          <ac:spMkLst>
            <pc:docMk/>
            <pc:sldMk cId="0" sldId="295"/>
            <ac:spMk id="7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7" v="42318" actId="947"/>
          <ac:spMkLst>
            <pc:docMk/>
            <pc:sldMk cId="0" sldId="295"/>
            <ac:spMk id="7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7" v="42314" actId="947"/>
          <ac:spMkLst>
            <pc:docMk/>
            <pc:sldMk cId="0" sldId="295"/>
            <ac:spMk id="7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7" v="42310" actId="947"/>
          <ac:spMkLst>
            <pc:docMk/>
            <pc:sldMk cId="0" sldId="295"/>
            <ac:spMk id="7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7" v="42306" actId="947"/>
          <ac:spMkLst>
            <pc:docMk/>
            <pc:sldMk cId="0" sldId="295"/>
            <ac:spMk id="7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6" v="42302" actId="947"/>
          <ac:spMkLst>
            <pc:docMk/>
            <pc:sldMk cId="0" sldId="295"/>
            <ac:spMk id="7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6" v="42298" actId="947"/>
          <ac:spMkLst>
            <pc:docMk/>
            <pc:sldMk cId="0" sldId="295"/>
            <ac:spMk id="7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13" actId="947"/>
          <ac:spMkLst>
            <pc:docMk/>
            <pc:sldMk cId="0" sldId="295"/>
            <ac:spMk id="79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53" actId="947"/>
          <ac:spMkLst>
            <pc:docMk/>
            <pc:sldMk cId="0" sldId="295"/>
            <ac:spMk id="7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10" actId="947"/>
          <ac:spMkLst>
            <pc:docMk/>
            <pc:sldMk cId="0" sldId="295"/>
            <ac:spMk id="7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45" actId="947"/>
          <ac:spMkLst>
            <pc:docMk/>
            <pc:sldMk cId="0" sldId="295"/>
            <ac:spMk id="7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2004" actId="947"/>
          <ac:spMkLst>
            <pc:docMk/>
            <pc:sldMk cId="0" sldId="295"/>
            <ac:spMk id="7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6" v="42294" actId="947"/>
          <ac:spMkLst>
            <pc:docMk/>
            <pc:sldMk cId="0" sldId="295"/>
            <ac:spMk id="7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6" v="42290" actId="947"/>
          <ac:spMkLst>
            <pc:docMk/>
            <pc:sldMk cId="0" sldId="295"/>
            <ac:spMk id="7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5" v="42286" actId="947"/>
          <ac:spMkLst>
            <pc:docMk/>
            <pc:sldMk cId="0" sldId="295"/>
            <ac:spMk id="7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5" v="42282" actId="947"/>
          <ac:spMkLst>
            <pc:docMk/>
            <pc:sldMk cId="0" sldId="295"/>
            <ac:spMk id="7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5" v="42278" actId="947"/>
          <ac:spMkLst>
            <pc:docMk/>
            <pc:sldMk cId="0" sldId="295"/>
            <ac:spMk id="7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5" v="42274" actId="947"/>
          <ac:spMkLst>
            <pc:docMk/>
            <pc:sldMk cId="0" sldId="295"/>
            <ac:spMk id="7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5" v="42270" actId="947"/>
          <ac:spMkLst>
            <pc:docMk/>
            <pc:sldMk cId="0" sldId="295"/>
            <ac:spMk id="79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4" v="42266" actId="947"/>
          <ac:spMkLst>
            <pc:docMk/>
            <pc:sldMk cId="0" sldId="295"/>
            <ac:spMk id="7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4" v="42262" actId="947"/>
          <ac:spMkLst>
            <pc:docMk/>
            <pc:sldMk cId="0" sldId="295"/>
            <ac:spMk id="7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4" v="42258" actId="947"/>
          <ac:spMkLst>
            <pc:docMk/>
            <pc:sldMk cId="0" sldId="295"/>
            <ac:spMk id="7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4" v="42254" actId="947"/>
          <ac:spMkLst>
            <pc:docMk/>
            <pc:sldMk cId="0" sldId="295"/>
            <ac:spMk id="7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3" v="42250" actId="947"/>
          <ac:spMkLst>
            <pc:docMk/>
            <pc:sldMk cId="0" sldId="295"/>
            <ac:spMk id="7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3" v="42246" actId="947"/>
          <ac:spMkLst>
            <pc:docMk/>
            <pc:sldMk cId="0" sldId="295"/>
            <ac:spMk id="7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2" v="42242" actId="947"/>
          <ac:spMkLst>
            <pc:docMk/>
            <pc:sldMk cId="0" sldId="295"/>
            <ac:spMk id="7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2" v="42238" actId="947"/>
          <ac:spMkLst>
            <pc:docMk/>
            <pc:sldMk cId="0" sldId="295"/>
            <ac:spMk id="7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2" v="42234" actId="947"/>
          <ac:spMkLst>
            <pc:docMk/>
            <pc:sldMk cId="0" sldId="295"/>
            <ac:spMk id="7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2" v="42230" actId="947"/>
          <ac:spMkLst>
            <pc:docMk/>
            <pc:sldMk cId="0" sldId="295"/>
            <ac:spMk id="7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2" v="42226" actId="947"/>
          <ac:spMkLst>
            <pc:docMk/>
            <pc:sldMk cId="0" sldId="295"/>
            <ac:spMk id="7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1" v="42222" actId="947"/>
          <ac:spMkLst>
            <pc:docMk/>
            <pc:sldMk cId="0" sldId="295"/>
            <ac:spMk id="7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1" v="42218" actId="947"/>
          <ac:spMkLst>
            <pc:docMk/>
            <pc:sldMk cId="0" sldId="295"/>
            <ac:spMk id="7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1" v="42214" actId="947"/>
          <ac:spMkLst>
            <pc:docMk/>
            <pc:sldMk cId="0" sldId="295"/>
            <ac:spMk id="7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1" v="42210" actId="947"/>
          <ac:spMkLst>
            <pc:docMk/>
            <pc:sldMk cId="0" sldId="295"/>
            <ac:spMk id="7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0" v="42206" actId="947"/>
          <ac:spMkLst>
            <pc:docMk/>
            <pc:sldMk cId="0" sldId="295"/>
            <ac:spMk id="7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07" actId="947"/>
          <ac:spMkLst>
            <pc:docMk/>
            <pc:sldMk cId="0" sldId="295"/>
            <ac:spMk id="7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1" v="42040" actId="947"/>
          <ac:spMkLst>
            <pc:docMk/>
            <pc:sldMk cId="0" sldId="295"/>
            <ac:spMk id="7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8" v="41995" actId="947"/>
          <ac:spMkLst>
            <pc:docMk/>
            <pc:sldMk cId="0" sldId="295"/>
            <ac:spMk id="7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6" v="41974" actId="947"/>
          <ac:spMkLst>
            <pc:docMk/>
            <pc:sldMk cId="0" sldId="295"/>
            <ac:spMk id="7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6" v="41966" actId="947"/>
          <ac:spMkLst>
            <pc:docMk/>
            <pc:sldMk cId="0" sldId="295"/>
            <ac:spMk id="7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5" v="42108" actId="947"/>
          <ac:spMkLst>
            <pc:docMk/>
            <pc:sldMk cId="0" sldId="295"/>
            <ac:spMk id="7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0" v="42202" actId="947"/>
          <ac:spMkLst>
            <pc:docMk/>
            <pc:sldMk cId="0" sldId="295"/>
            <ac:spMk id="7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0" v="42198" actId="947"/>
          <ac:spMkLst>
            <pc:docMk/>
            <pc:sldMk cId="0" sldId="295"/>
            <ac:spMk id="7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90" v="42194" actId="947"/>
          <ac:spMkLst>
            <pc:docMk/>
            <pc:sldMk cId="0" sldId="295"/>
            <ac:spMk id="7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9" v="42190" actId="947"/>
          <ac:spMkLst>
            <pc:docMk/>
            <pc:sldMk cId="0" sldId="295"/>
            <ac:spMk id="7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9" v="42186" actId="947"/>
          <ac:spMkLst>
            <pc:docMk/>
            <pc:sldMk cId="0" sldId="295"/>
            <ac:spMk id="7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9" v="42182" actId="947"/>
          <ac:spMkLst>
            <pc:docMk/>
            <pc:sldMk cId="0" sldId="295"/>
            <ac:spMk id="7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9" v="42178" actId="947"/>
          <ac:spMkLst>
            <pc:docMk/>
            <pc:sldMk cId="0" sldId="295"/>
            <ac:spMk id="7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8" v="42174" actId="947"/>
          <ac:spMkLst>
            <pc:docMk/>
            <pc:sldMk cId="0" sldId="295"/>
            <ac:spMk id="7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8" v="42170" actId="947"/>
          <ac:spMkLst>
            <pc:docMk/>
            <pc:sldMk cId="0" sldId="295"/>
            <ac:spMk id="7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8" v="42166" actId="947"/>
          <ac:spMkLst>
            <pc:docMk/>
            <pc:sldMk cId="0" sldId="295"/>
            <ac:spMk id="7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8" v="42162" actId="947"/>
          <ac:spMkLst>
            <pc:docMk/>
            <pc:sldMk cId="0" sldId="295"/>
            <ac:spMk id="7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7" v="42158" actId="947"/>
          <ac:spMkLst>
            <pc:docMk/>
            <pc:sldMk cId="0" sldId="295"/>
            <ac:spMk id="7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7" v="42154" actId="947"/>
          <ac:spMkLst>
            <pc:docMk/>
            <pc:sldMk cId="0" sldId="295"/>
            <ac:spMk id="7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7" v="42150" actId="947"/>
          <ac:spMkLst>
            <pc:docMk/>
            <pc:sldMk cId="0" sldId="295"/>
            <ac:spMk id="7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7" v="42146" actId="947"/>
          <ac:spMkLst>
            <pc:docMk/>
            <pc:sldMk cId="0" sldId="295"/>
            <ac:spMk id="7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86" v="42142" actId="947"/>
          <ac:spMkLst>
            <pc:docMk/>
            <pc:sldMk cId="0" sldId="295"/>
            <ac:spMk id="798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776" v="41962" actId="947"/>
        <pc:sldMkLst>
          <pc:docMk/>
          <pc:sldMk cId="0" sldId="296"/>
        </pc:sldMkLst>
        <pc:spChg chg="mod">
          <ac:chgData name="Cao Tianyue" userId="002e49554a3b1526" providerId="LiveId" clId="{AB94867C-7F1F-4F52-A7CC-1BBF41B9F577}" dt="2020-11-20T02:42:50.776" v="41962" actId="947"/>
          <ac:spMkLst>
            <pc:docMk/>
            <pc:sldMk cId="0" sldId="296"/>
            <ac:spMk id="7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15" actId="947"/>
          <ac:spMkLst>
            <pc:docMk/>
            <pc:sldMk cId="0" sldId="296"/>
            <ac:spMk id="7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5" v="41958" actId="947"/>
          <ac:spMkLst>
            <pc:docMk/>
            <pc:sldMk cId="0" sldId="296"/>
            <ac:spMk id="7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5" v="41954" actId="947"/>
          <ac:spMkLst>
            <pc:docMk/>
            <pc:sldMk cId="0" sldId="296"/>
            <ac:spMk id="7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4" v="41950" actId="947"/>
          <ac:spMkLst>
            <pc:docMk/>
            <pc:sldMk cId="0" sldId="296"/>
            <ac:spMk id="7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4" v="41946" actId="947"/>
          <ac:spMkLst>
            <pc:docMk/>
            <pc:sldMk cId="0" sldId="296"/>
            <ac:spMk id="7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4" v="41942" actId="947"/>
          <ac:spMkLst>
            <pc:docMk/>
            <pc:sldMk cId="0" sldId="296"/>
            <ac:spMk id="7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4" v="41938" actId="947"/>
          <ac:spMkLst>
            <pc:docMk/>
            <pc:sldMk cId="0" sldId="296"/>
            <ac:spMk id="7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3" v="41934" actId="947"/>
          <ac:spMkLst>
            <pc:docMk/>
            <pc:sldMk cId="0" sldId="296"/>
            <ac:spMk id="8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3" v="41930" actId="947"/>
          <ac:spMkLst>
            <pc:docMk/>
            <pc:sldMk cId="0" sldId="296"/>
            <ac:spMk id="8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3" v="41926" actId="947"/>
          <ac:spMkLst>
            <pc:docMk/>
            <pc:sldMk cId="0" sldId="296"/>
            <ac:spMk id="8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3" v="41922" actId="947"/>
          <ac:spMkLst>
            <pc:docMk/>
            <pc:sldMk cId="0" sldId="296"/>
            <ac:spMk id="8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2" v="41918" actId="947"/>
          <ac:spMkLst>
            <pc:docMk/>
            <pc:sldMk cId="0" sldId="296"/>
            <ac:spMk id="8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2" v="41914" actId="947"/>
          <ac:spMkLst>
            <pc:docMk/>
            <pc:sldMk cId="0" sldId="296"/>
            <ac:spMk id="8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2" v="41910" actId="947"/>
          <ac:spMkLst>
            <pc:docMk/>
            <pc:sldMk cId="0" sldId="296"/>
            <ac:spMk id="8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2" v="41906" actId="947"/>
          <ac:spMkLst>
            <pc:docMk/>
            <pc:sldMk cId="0" sldId="296"/>
            <ac:spMk id="8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2" v="41902" actId="947"/>
          <ac:spMkLst>
            <pc:docMk/>
            <pc:sldMk cId="0" sldId="296"/>
            <ac:spMk id="8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1" v="41898" actId="947"/>
          <ac:spMkLst>
            <pc:docMk/>
            <pc:sldMk cId="0" sldId="296"/>
            <ac:spMk id="8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1" v="41894" actId="947"/>
          <ac:spMkLst>
            <pc:docMk/>
            <pc:sldMk cId="0" sldId="296"/>
            <ac:spMk id="8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1" v="41890" actId="947"/>
          <ac:spMkLst>
            <pc:docMk/>
            <pc:sldMk cId="0" sldId="296"/>
            <ac:spMk id="8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1" v="41886" actId="947"/>
          <ac:spMkLst>
            <pc:docMk/>
            <pc:sldMk cId="0" sldId="296"/>
            <ac:spMk id="8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0" v="41882" actId="947"/>
          <ac:spMkLst>
            <pc:docMk/>
            <pc:sldMk cId="0" sldId="296"/>
            <ac:spMk id="8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0" v="41878" actId="947"/>
          <ac:spMkLst>
            <pc:docMk/>
            <pc:sldMk cId="0" sldId="296"/>
            <ac:spMk id="8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0" v="41874" actId="947"/>
          <ac:spMkLst>
            <pc:docMk/>
            <pc:sldMk cId="0" sldId="296"/>
            <ac:spMk id="8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70" v="41870" actId="947"/>
          <ac:spMkLst>
            <pc:docMk/>
            <pc:sldMk cId="0" sldId="296"/>
            <ac:spMk id="8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9" v="41866" actId="947"/>
          <ac:spMkLst>
            <pc:docMk/>
            <pc:sldMk cId="0" sldId="296"/>
            <ac:spMk id="8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9" v="41862" actId="947"/>
          <ac:spMkLst>
            <pc:docMk/>
            <pc:sldMk cId="0" sldId="296"/>
            <ac:spMk id="8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9" v="41858" actId="947"/>
          <ac:spMkLst>
            <pc:docMk/>
            <pc:sldMk cId="0" sldId="296"/>
            <ac:spMk id="8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9" v="41854" actId="947"/>
          <ac:spMkLst>
            <pc:docMk/>
            <pc:sldMk cId="0" sldId="296"/>
            <ac:spMk id="8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8" v="41850" actId="947"/>
          <ac:spMkLst>
            <pc:docMk/>
            <pc:sldMk cId="0" sldId="296"/>
            <ac:spMk id="8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8" v="41846" actId="947"/>
          <ac:spMkLst>
            <pc:docMk/>
            <pc:sldMk cId="0" sldId="296"/>
            <ac:spMk id="8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8" v="41842" actId="947"/>
          <ac:spMkLst>
            <pc:docMk/>
            <pc:sldMk cId="0" sldId="296"/>
            <ac:spMk id="8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8" v="41838" actId="947"/>
          <ac:spMkLst>
            <pc:docMk/>
            <pc:sldMk cId="0" sldId="296"/>
            <ac:spMk id="8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7" v="41834" actId="947"/>
          <ac:spMkLst>
            <pc:docMk/>
            <pc:sldMk cId="0" sldId="296"/>
            <ac:spMk id="8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7" v="41830" actId="947"/>
          <ac:spMkLst>
            <pc:docMk/>
            <pc:sldMk cId="0" sldId="296"/>
            <ac:spMk id="8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7" v="41826" actId="947"/>
          <ac:spMkLst>
            <pc:docMk/>
            <pc:sldMk cId="0" sldId="296"/>
            <ac:spMk id="8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7" v="41822" actId="947"/>
          <ac:spMkLst>
            <pc:docMk/>
            <pc:sldMk cId="0" sldId="296"/>
            <ac:spMk id="8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7" v="41818" actId="947"/>
          <ac:spMkLst>
            <pc:docMk/>
            <pc:sldMk cId="0" sldId="296"/>
            <ac:spMk id="8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35" actId="947"/>
          <ac:spMkLst>
            <pc:docMk/>
            <pc:sldMk cId="0" sldId="296"/>
            <ac:spMk id="8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55" actId="947"/>
          <ac:spMkLst>
            <pc:docMk/>
            <pc:sldMk cId="0" sldId="296"/>
            <ac:spMk id="8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03" actId="947"/>
          <ac:spMkLst>
            <pc:docMk/>
            <pc:sldMk cId="0" sldId="296"/>
            <ac:spMk id="8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8" v="40364" actId="947"/>
          <ac:spMkLst>
            <pc:docMk/>
            <pc:sldMk cId="0" sldId="296"/>
            <ac:spMk id="8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14" actId="947"/>
          <ac:spMkLst>
            <pc:docMk/>
            <pc:sldMk cId="0" sldId="296"/>
            <ac:spMk id="8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6" v="41814" actId="947"/>
          <ac:spMkLst>
            <pc:docMk/>
            <pc:sldMk cId="0" sldId="296"/>
            <ac:spMk id="8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6" v="41810" actId="947"/>
          <ac:spMkLst>
            <pc:docMk/>
            <pc:sldMk cId="0" sldId="296"/>
            <ac:spMk id="8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6" v="41806" actId="947"/>
          <ac:spMkLst>
            <pc:docMk/>
            <pc:sldMk cId="0" sldId="296"/>
            <ac:spMk id="8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6" v="41802" actId="947"/>
          <ac:spMkLst>
            <pc:docMk/>
            <pc:sldMk cId="0" sldId="296"/>
            <ac:spMk id="8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5" v="41798" actId="947"/>
          <ac:spMkLst>
            <pc:docMk/>
            <pc:sldMk cId="0" sldId="296"/>
            <ac:spMk id="8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5" v="41794" actId="947"/>
          <ac:spMkLst>
            <pc:docMk/>
            <pc:sldMk cId="0" sldId="296"/>
            <ac:spMk id="8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5" v="41790" actId="947"/>
          <ac:spMkLst>
            <pc:docMk/>
            <pc:sldMk cId="0" sldId="296"/>
            <ac:spMk id="8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5" v="41786" actId="947"/>
          <ac:spMkLst>
            <pc:docMk/>
            <pc:sldMk cId="0" sldId="296"/>
            <ac:spMk id="8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4" v="41782" actId="947"/>
          <ac:spMkLst>
            <pc:docMk/>
            <pc:sldMk cId="0" sldId="296"/>
            <ac:spMk id="8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4" v="41778" actId="947"/>
          <ac:spMkLst>
            <pc:docMk/>
            <pc:sldMk cId="0" sldId="296"/>
            <ac:spMk id="8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4" v="41774" actId="947"/>
          <ac:spMkLst>
            <pc:docMk/>
            <pc:sldMk cId="0" sldId="296"/>
            <ac:spMk id="8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4" v="41770" actId="947"/>
          <ac:spMkLst>
            <pc:docMk/>
            <pc:sldMk cId="0" sldId="296"/>
            <ac:spMk id="8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4" v="41766" actId="947"/>
          <ac:spMkLst>
            <pc:docMk/>
            <pc:sldMk cId="0" sldId="296"/>
            <ac:spMk id="8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3" v="41762" actId="947"/>
          <ac:spMkLst>
            <pc:docMk/>
            <pc:sldMk cId="0" sldId="296"/>
            <ac:spMk id="8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3" v="41758" actId="947"/>
          <ac:spMkLst>
            <pc:docMk/>
            <pc:sldMk cId="0" sldId="296"/>
            <ac:spMk id="8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3" v="41754" actId="947"/>
          <ac:spMkLst>
            <pc:docMk/>
            <pc:sldMk cId="0" sldId="296"/>
            <ac:spMk id="8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3" v="41750" actId="947"/>
          <ac:spMkLst>
            <pc:docMk/>
            <pc:sldMk cId="0" sldId="296"/>
            <ac:spMk id="8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2" v="41746" actId="947"/>
          <ac:spMkLst>
            <pc:docMk/>
            <pc:sldMk cId="0" sldId="296"/>
            <ac:spMk id="8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2" v="41742" actId="947"/>
          <ac:spMkLst>
            <pc:docMk/>
            <pc:sldMk cId="0" sldId="296"/>
            <ac:spMk id="8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2" v="41738" actId="947"/>
          <ac:spMkLst>
            <pc:docMk/>
            <pc:sldMk cId="0" sldId="296"/>
            <ac:spMk id="8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2" v="41734" actId="947"/>
          <ac:spMkLst>
            <pc:docMk/>
            <pc:sldMk cId="0" sldId="296"/>
            <ac:spMk id="8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1" v="41730" actId="947"/>
          <ac:spMkLst>
            <pc:docMk/>
            <pc:sldMk cId="0" sldId="296"/>
            <ac:spMk id="8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1" v="41726" actId="947"/>
          <ac:spMkLst>
            <pc:docMk/>
            <pc:sldMk cId="0" sldId="296"/>
            <ac:spMk id="8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1" v="41722" actId="947"/>
          <ac:spMkLst>
            <pc:docMk/>
            <pc:sldMk cId="0" sldId="296"/>
            <ac:spMk id="8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1" v="41718" actId="947"/>
          <ac:spMkLst>
            <pc:docMk/>
            <pc:sldMk cId="0" sldId="296"/>
            <ac:spMk id="8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0" v="41714" actId="947"/>
          <ac:spMkLst>
            <pc:docMk/>
            <pc:sldMk cId="0" sldId="296"/>
            <ac:spMk id="8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0" v="41710" actId="947"/>
          <ac:spMkLst>
            <pc:docMk/>
            <pc:sldMk cId="0" sldId="296"/>
            <ac:spMk id="8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0" v="41706" actId="947"/>
          <ac:spMkLst>
            <pc:docMk/>
            <pc:sldMk cId="0" sldId="296"/>
            <ac:spMk id="8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60" v="41702" actId="947"/>
          <ac:spMkLst>
            <pc:docMk/>
            <pc:sldMk cId="0" sldId="296"/>
            <ac:spMk id="8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9" v="41698" actId="947"/>
          <ac:spMkLst>
            <pc:docMk/>
            <pc:sldMk cId="0" sldId="296"/>
            <ac:spMk id="8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9" v="41694" actId="947"/>
          <ac:spMkLst>
            <pc:docMk/>
            <pc:sldMk cId="0" sldId="296"/>
            <ac:spMk id="8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9" v="41690" actId="947"/>
          <ac:spMkLst>
            <pc:docMk/>
            <pc:sldMk cId="0" sldId="296"/>
            <ac:spMk id="8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9" v="41686" actId="947"/>
          <ac:spMkLst>
            <pc:docMk/>
            <pc:sldMk cId="0" sldId="296"/>
            <ac:spMk id="80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9" v="41682" actId="947"/>
          <ac:spMkLst>
            <pc:docMk/>
            <pc:sldMk cId="0" sldId="296"/>
            <ac:spMk id="8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8" v="41678" actId="947"/>
          <ac:spMkLst>
            <pc:docMk/>
            <pc:sldMk cId="0" sldId="296"/>
            <ac:spMk id="8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8" v="41674" actId="947"/>
          <ac:spMkLst>
            <pc:docMk/>
            <pc:sldMk cId="0" sldId="296"/>
            <ac:spMk id="8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28" actId="947"/>
          <ac:spMkLst>
            <pc:docMk/>
            <pc:sldMk cId="0" sldId="296"/>
            <ac:spMk id="8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52" actId="947"/>
          <ac:spMkLst>
            <pc:docMk/>
            <pc:sldMk cId="0" sldId="296"/>
            <ac:spMk id="8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0" v="40401" actId="947"/>
          <ac:spMkLst>
            <pc:docMk/>
            <pc:sldMk cId="0" sldId="296"/>
            <ac:spMk id="8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6" v="40497" actId="947"/>
          <ac:spMkLst>
            <pc:docMk/>
            <pc:sldMk cId="0" sldId="296"/>
            <ac:spMk id="8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8" v="41670" actId="947"/>
          <ac:spMkLst>
            <pc:docMk/>
            <pc:sldMk cId="0" sldId="296"/>
            <ac:spMk id="8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8" v="41666" actId="947"/>
          <ac:spMkLst>
            <pc:docMk/>
            <pc:sldMk cId="0" sldId="296"/>
            <ac:spMk id="8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7" v="41662" actId="947"/>
          <ac:spMkLst>
            <pc:docMk/>
            <pc:sldMk cId="0" sldId="296"/>
            <ac:spMk id="8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7" v="41658" actId="947"/>
          <ac:spMkLst>
            <pc:docMk/>
            <pc:sldMk cId="0" sldId="296"/>
            <ac:spMk id="8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6" v="41654" actId="947"/>
          <ac:spMkLst>
            <pc:docMk/>
            <pc:sldMk cId="0" sldId="296"/>
            <ac:spMk id="8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6" v="41650" actId="947"/>
          <ac:spMkLst>
            <pc:docMk/>
            <pc:sldMk cId="0" sldId="296"/>
            <ac:spMk id="8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6" v="41646" actId="947"/>
          <ac:spMkLst>
            <pc:docMk/>
            <pc:sldMk cId="0" sldId="296"/>
            <ac:spMk id="8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6" v="41642" actId="947"/>
          <ac:spMkLst>
            <pc:docMk/>
            <pc:sldMk cId="0" sldId="296"/>
            <ac:spMk id="8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6" v="41638" actId="947"/>
          <ac:spMkLst>
            <pc:docMk/>
            <pc:sldMk cId="0" sldId="296"/>
            <ac:spMk id="8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5" v="41634" actId="947"/>
          <ac:spMkLst>
            <pc:docMk/>
            <pc:sldMk cId="0" sldId="296"/>
            <ac:spMk id="8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5" v="41630" actId="947"/>
          <ac:spMkLst>
            <pc:docMk/>
            <pc:sldMk cId="0" sldId="296"/>
            <ac:spMk id="8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5" v="41626" actId="947"/>
          <ac:spMkLst>
            <pc:docMk/>
            <pc:sldMk cId="0" sldId="296"/>
            <ac:spMk id="8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5" v="41622" actId="947"/>
          <ac:spMkLst>
            <pc:docMk/>
            <pc:sldMk cId="0" sldId="296"/>
            <ac:spMk id="8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4" v="41618" actId="947"/>
          <ac:spMkLst>
            <pc:docMk/>
            <pc:sldMk cId="0" sldId="296"/>
            <ac:spMk id="8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4" v="41614" actId="947"/>
          <ac:spMkLst>
            <pc:docMk/>
            <pc:sldMk cId="0" sldId="296"/>
            <ac:spMk id="8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4" v="41610" actId="947"/>
          <ac:spMkLst>
            <pc:docMk/>
            <pc:sldMk cId="0" sldId="296"/>
            <ac:spMk id="8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4" v="41606" actId="947"/>
          <ac:spMkLst>
            <pc:docMk/>
            <pc:sldMk cId="0" sldId="296"/>
            <ac:spMk id="8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3" v="41602" actId="947"/>
          <ac:spMkLst>
            <pc:docMk/>
            <pc:sldMk cId="0" sldId="296"/>
            <ac:spMk id="8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3" v="41598" actId="947"/>
          <ac:spMkLst>
            <pc:docMk/>
            <pc:sldMk cId="0" sldId="296"/>
            <ac:spMk id="8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3" v="41594" actId="947"/>
          <ac:spMkLst>
            <pc:docMk/>
            <pc:sldMk cId="0" sldId="296"/>
            <ac:spMk id="8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3" v="41590" actId="947"/>
          <ac:spMkLst>
            <pc:docMk/>
            <pc:sldMk cId="0" sldId="296"/>
            <ac:spMk id="8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2" v="41586" actId="947"/>
          <ac:spMkLst>
            <pc:docMk/>
            <pc:sldMk cId="0" sldId="296"/>
            <ac:spMk id="8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2" v="41582" actId="947"/>
          <ac:spMkLst>
            <pc:docMk/>
            <pc:sldMk cId="0" sldId="296"/>
            <ac:spMk id="81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2" v="41578" actId="947"/>
          <ac:spMkLst>
            <pc:docMk/>
            <pc:sldMk cId="0" sldId="296"/>
            <ac:spMk id="8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2" v="41574" actId="947"/>
          <ac:spMkLst>
            <pc:docMk/>
            <pc:sldMk cId="0" sldId="296"/>
            <ac:spMk id="8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1" v="41570" actId="947"/>
          <ac:spMkLst>
            <pc:docMk/>
            <pc:sldMk cId="0" sldId="296"/>
            <ac:spMk id="8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1" v="41566" actId="947"/>
          <ac:spMkLst>
            <pc:docMk/>
            <pc:sldMk cId="0" sldId="296"/>
            <ac:spMk id="8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1" v="41562" actId="947"/>
          <ac:spMkLst>
            <pc:docMk/>
            <pc:sldMk cId="0" sldId="296"/>
            <ac:spMk id="8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1" v="41558" actId="947"/>
          <ac:spMkLst>
            <pc:docMk/>
            <pc:sldMk cId="0" sldId="296"/>
            <ac:spMk id="81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1" v="41554" actId="947"/>
          <ac:spMkLst>
            <pc:docMk/>
            <pc:sldMk cId="0" sldId="296"/>
            <ac:spMk id="8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0" v="41550" actId="947"/>
          <ac:spMkLst>
            <pc:docMk/>
            <pc:sldMk cId="0" sldId="296"/>
            <ac:spMk id="8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0" v="41546" actId="947"/>
          <ac:spMkLst>
            <pc:docMk/>
            <pc:sldMk cId="0" sldId="296"/>
            <ac:spMk id="8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0" v="41542" actId="947"/>
          <ac:spMkLst>
            <pc:docMk/>
            <pc:sldMk cId="0" sldId="296"/>
            <ac:spMk id="8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50" v="41538" actId="947"/>
          <ac:spMkLst>
            <pc:docMk/>
            <pc:sldMk cId="0" sldId="296"/>
            <ac:spMk id="8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19" actId="947"/>
          <ac:spMkLst>
            <pc:docMk/>
            <pc:sldMk cId="0" sldId="296"/>
            <ac:spMk id="8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3" v="40445" actId="947"/>
          <ac:spMkLst>
            <pc:docMk/>
            <pc:sldMk cId="0" sldId="296"/>
            <ac:spMk id="8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12" actId="947"/>
          <ac:spMkLst>
            <pc:docMk/>
            <pc:sldMk cId="0" sldId="296"/>
            <ac:spMk id="8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2" v="40431" actId="947"/>
          <ac:spMkLst>
            <pc:docMk/>
            <pc:sldMk cId="0" sldId="296"/>
            <ac:spMk id="8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9" v="40380" actId="947"/>
          <ac:spMkLst>
            <pc:docMk/>
            <pc:sldMk cId="0" sldId="296"/>
            <ac:spMk id="8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7" v="40348" actId="947"/>
          <ac:spMkLst>
            <pc:docMk/>
            <pc:sldMk cId="0" sldId="296"/>
            <ac:spMk id="8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9" v="41534" actId="947"/>
          <ac:spMkLst>
            <pc:docMk/>
            <pc:sldMk cId="0" sldId="296"/>
            <ac:spMk id="8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9" v="41530" actId="947"/>
          <ac:spMkLst>
            <pc:docMk/>
            <pc:sldMk cId="0" sldId="296"/>
            <ac:spMk id="8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9" v="41526" actId="947"/>
          <ac:spMkLst>
            <pc:docMk/>
            <pc:sldMk cId="0" sldId="296"/>
            <ac:spMk id="8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9" v="41522" actId="947"/>
          <ac:spMkLst>
            <pc:docMk/>
            <pc:sldMk cId="0" sldId="296"/>
            <ac:spMk id="8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8" v="41518" actId="947"/>
          <ac:spMkLst>
            <pc:docMk/>
            <pc:sldMk cId="0" sldId="296"/>
            <ac:spMk id="8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8" v="41514" actId="947"/>
          <ac:spMkLst>
            <pc:docMk/>
            <pc:sldMk cId="0" sldId="296"/>
            <ac:spMk id="8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8" v="41510" actId="947"/>
          <ac:spMkLst>
            <pc:docMk/>
            <pc:sldMk cId="0" sldId="296"/>
            <ac:spMk id="8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8" v="41506" actId="947"/>
          <ac:spMkLst>
            <pc:docMk/>
            <pc:sldMk cId="0" sldId="296"/>
            <ac:spMk id="8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8" v="41502" actId="947"/>
          <ac:spMkLst>
            <pc:docMk/>
            <pc:sldMk cId="0" sldId="296"/>
            <ac:spMk id="8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7" v="41498" actId="947"/>
          <ac:spMkLst>
            <pc:docMk/>
            <pc:sldMk cId="0" sldId="296"/>
            <ac:spMk id="8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7" v="41494" actId="947"/>
          <ac:spMkLst>
            <pc:docMk/>
            <pc:sldMk cId="0" sldId="296"/>
            <ac:spMk id="8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7" v="41490" actId="947"/>
          <ac:spMkLst>
            <pc:docMk/>
            <pc:sldMk cId="0" sldId="296"/>
            <ac:spMk id="8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7" v="41486" actId="947"/>
          <ac:spMkLst>
            <pc:docMk/>
            <pc:sldMk cId="0" sldId="296"/>
            <ac:spMk id="8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6" v="41482" actId="947"/>
          <ac:spMkLst>
            <pc:docMk/>
            <pc:sldMk cId="0" sldId="296"/>
            <ac:spMk id="8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6" v="41478" actId="947"/>
          <ac:spMkLst>
            <pc:docMk/>
            <pc:sldMk cId="0" sldId="296"/>
            <ac:spMk id="8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6" v="41474" actId="947"/>
          <ac:spMkLst>
            <pc:docMk/>
            <pc:sldMk cId="0" sldId="296"/>
            <ac:spMk id="8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6" v="41470" actId="947"/>
          <ac:spMkLst>
            <pc:docMk/>
            <pc:sldMk cId="0" sldId="296"/>
            <ac:spMk id="8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5" v="41466" actId="947"/>
          <ac:spMkLst>
            <pc:docMk/>
            <pc:sldMk cId="0" sldId="296"/>
            <ac:spMk id="8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5" v="41462" actId="947"/>
          <ac:spMkLst>
            <pc:docMk/>
            <pc:sldMk cId="0" sldId="296"/>
            <ac:spMk id="81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5" v="41458" actId="947"/>
          <ac:spMkLst>
            <pc:docMk/>
            <pc:sldMk cId="0" sldId="296"/>
            <ac:spMk id="8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5" v="41454" actId="947"/>
          <ac:spMkLst>
            <pc:docMk/>
            <pc:sldMk cId="0" sldId="296"/>
            <ac:spMk id="8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5" v="41450" actId="947"/>
          <ac:spMkLst>
            <pc:docMk/>
            <pc:sldMk cId="0" sldId="296"/>
            <ac:spMk id="8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4" v="41446" actId="947"/>
          <ac:spMkLst>
            <pc:docMk/>
            <pc:sldMk cId="0" sldId="296"/>
            <ac:spMk id="8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4" v="41442" actId="947"/>
          <ac:spMkLst>
            <pc:docMk/>
            <pc:sldMk cId="0" sldId="296"/>
            <ac:spMk id="8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4" v="41438" actId="947"/>
          <ac:spMkLst>
            <pc:docMk/>
            <pc:sldMk cId="0" sldId="296"/>
            <ac:spMk id="81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4" v="41434" actId="947"/>
          <ac:spMkLst>
            <pc:docMk/>
            <pc:sldMk cId="0" sldId="296"/>
            <ac:spMk id="8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3" v="41430" actId="947"/>
          <ac:spMkLst>
            <pc:docMk/>
            <pc:sldMk cId="0" sldId="296"/>
            <ac:spMk id="8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3" v="41426" actId="947"/>
          <ac:spMkLst>
            <pc:docMk/>
            <pc:sldMk cId="0" sldId="296"/>
            <ac:spMk id="8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3" v="41422" actId="947"/>
          <ac:spMkLst>
            <pc:docMk/>
            <pc:sldMk cId="0" sldId="296"/>
            <ac:spMk id="8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3" v="41418" actId="947"/>
          <ac:spMkLst>
            <pc:docMk/>
            <pc:sldMk cId="0" sldId="296"/>
            <ac:spMk id="8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2" v="41414" actId="947"/>
          <ac:spMkLst>
            <pc:docMk/>
            <pc:sldMk cId="0" sldId="296"/>
            <ac:spMk id="8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2" v="41410" actId="947"/>
          <ac:spMkLst>
            <pc:docMk/>
            <pc:sldMk cId="0" sldId="296"/>
            <ac:spMk id="8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02" actId="947"/>
          <ac:spMkLst>
            <pc:docMk/>
            <pc:sldMk cId="0" sldId="296"/>
            <ac:spMk id="8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07" actId="947"/>
          <ac:spMkLst>
            <pc:docMk/>
            <pc:sldMk cId="0" sldId="296"/>
            <ac:spMk id="8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13" actId="947"/>
          <ac:spMkLst>
            <pc:docMk/>
            <pc:sldMk cId="0" sldId="296"/>
            <ac:spMk id="8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3" v="40441" actId="947"/>
          <ac:spMkLst>
            <pc:docMk/>
            <pc:sldMk cId="0" sldId="296"/>
            <ac:spMk id="8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0" v="40387" actId="947"/>
          <ac:spMkLst>
            <pc:docMk/>
            <pc:sldMk cId="0" sldId="296"/>
            <ac:spMk id="8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7" v="40350" actId="947"/>
          <ac:spMkLst>
            <pc:docMk/>
            <pc:sldMk cId="0" sldId="296"/>
            <ac:spMk id="8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2" v="41406" actId="947"/>
          <ac:spMkLst>
            <pc:docMk/>
            <pc:sldMk cId="0" sldId="296"/>
            <ac:spMk id="81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2" v="41402" actId="947"/>
          <ac:spMkLst>
            <pc:docMk/>
            <pc:sldMk cId="0" sldId="296"/>
            <ac:spMk id="8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1" v="41398" actId="947"/>
          <ac:spMkLst>
            <pc:docMk/>
            <pc:sldMk cId="0" sldId="296"/>
            <ac:spMk id="8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1" v="41394" actId="947"/>
          <ac:spMkLst>
            <pc:docMk/>
            <pc:sldMk cId="0" sldId="296"/>
            <ac:spMk id="8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1" v="41390" actId="947"/>
          <ac:spMkLst>
            <pc:docMk/>
            <pc:sldMk cId="0" sldId="296"/>
            <ac:spMk id="8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1" v="41386" actId="947"/>
          <ac:spMkLst>
            <pc:docMk/>
            <pc:sldMk cId="0" sldId="296"/>
            <ac:spMk id="8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1" v="41382" actId="947"/>
          <ac:spMkLst>
            <pc:docMk/>
            <pc:sldMk cId="0" sldId="296"/>
            <ac:spMk id="8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0" v="41378" actId="947"/>
          <ac:spMkLst>
            <pc:docMk/>
            <pc:sldMk cId="0" sldId="296"/>
            <ac:spMk id="8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40" v="41374" actId="947"/>
          <ac:spMkLst>
            <pc:docMk/>
            <pc:sldMk cId="0" sldId="296"/>
            <ac:spMk id="8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9" v="41370" actId="947"/>
          <ac:spMkLst>
            <pc:docMk/>
            <pc:sldMk cId="0" sldId="296"/>
            <ac:spMk id="8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9" v="41366" actId="947"/>
          <ac:spMkLst>
            <pc:docMk/>
            <pc:sldMk cId="0" sldId="296"/>
            <ac:spMk id="8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9" v="41362" actId="947"/>
          <ac:spMkLst>
            <pc:docMk/>
            <pc:sldMk cId="0" sldId="296"/>
            <ac:spMk id="8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9" v="41358" actId="947"/>
          <ac:spMkLst>
            <pc:docMk/>
            <pc:sldMk cId="0" sldId="296"/>
            <ac:spMk id="8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8" v="41354" actId="947"/>
          <ac:spMkLst>
            <pc:docMk/>
            <pc:sldMk cId="0" sldId="296"/>
            <ac:spMk id="8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8" v="41350" actId="947"/>
          <ac:spMkLst>
            <pc:docMk/>
            <pc:sldMk cId="0" sldId="296"/>
            <ac:spMk id="8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8" v="41346" actId="947"/>
          <ac:spMkLst>
            <pc:docMk/>
            <pc:sldMk cId="0" sldId="296"/>
            <ac:spMk id="8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8" v="41342" actId="947"/>
          <ac:spMkLst>
            <pc:docMk/>
            <pc:sldMk cId="0" sldId="296"/>
            <ac:spMk id="8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7" v="41338" actId="947"/>
          <ac:spMkLst>
            <pc:docMk/>
            <pc:sldMk cId="0" sldId="296"/>
            <ac:spMk id="8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7" v="41334" actId="947"/>
          <ac:spMkLst>
            <pc:docMk/>
            <pc:sldMk cId="0" sldId="296"/>
            <ac:spMk id="8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7" v="41330" actId="947"/>
          <ac:spMkLst>
            <pc:docMk/>
            <pc:sldMk cId="0" sldId="296"/>
            <ac:spMk id="8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7" v="41326" actId="947"/>
          <ac:spMkLst>
            <pc:docMk/>
            <pc:sldMk cId="0" sldId="296"/>
            <ac:spMk id="8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7" v="41322" actId="947"/>
          <ac:spMkLst>
            <pc:docMk/>
            <pc:sldMk cId="0" sldId="296"/>
            <ac:spMk id="8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6" v="41318" actId="947"/>
          <ac:spMkLst>
            <pc:docMk/>
            <pc:sldMk cId="0" sldId="296"/>
            <ac:spMk id="8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6" v="41314" actId="947"/>
          <ac:spMkLst>
            <pc:docMk/>
            <pc:sldMk cId="0" sldId="296"/>
            <ac:spMk id="8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6" v="41310" actId="947"/>
          <ac:spMkLst>
            <pc:docMk/>
            <pc:sldMk cId="0" sldId="296"/>
            <ac:spMk id="8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6" v="41306" actId="947"/>
          <ac:spMkLst>
            <pc:docMk/>
            <pc:sldMk cId="0" sldId="296"/>
            <ac:spMk id="8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5" v="41302" actId="947"/>
          <ac:spMkLst>
            <pc:docMk/>
            <pc:sldMk cId="0" sldId="296"/>
            <ac:spMk id="8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5" v="41298" actId="947"/>
          <ac:spMkLst>
            <pc:docMk/>
            <pc:sldMk cId="0" sldId="296"/>
            <ac:spMk id="8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5" v="41294" actId="947"/>
          <ac:spMkLst>
            <pc:docMk/>
            <pc:sldMk cId="0" sldId="296"/>
            <ac:spMk id="8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5" v="41290" actId="947"/>
          <ac:spMkLst>
            <pc:docMk/>
            <pc:sldMk cId="0" sldId="296"/>
            <ac:spMk id="8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4" v="41286" actId="947"/>
          <ac:spMkLst>
            <pc:docMk/>
            <pc:sldMk cId="0" sldId="296"/>
            <ac:spMk id="8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4" v="41282" actId="947"/>
          <ac:spMkLst>
            <pc:docMk/>
            <pc:sldMk cId="0" sldId="296"/>
            <ac:spMk id="8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4" v="41278" actId="947"/>
          <ac:spMkLst>
            <pc:docMk/>
            <pc:sldMk cId="0" sldId="296"/>
            <ac:spMk id="8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4" v="41274" actId="947"/>
          <ac:spMkLst>
            <pc:docMk/>
            <pc:sldMk cId="0" sldId="296"/>
            <ac:spMk id="8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4" v="41270" actId="947"/>
          <ac:spMkLst>
            <pc:docMk/>
            <pc:sldMk cId="0" sldId="296"/>
            <ac:spMk id="8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3" v="41266" actId="947"/>
          <ac:spMkLst>
            <pc:docMk/>
            <pc:sldMk cId="0" sldId="296"/>
            <ac:spMk id="8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3" v="41262" actId="947"/>
          <ac:spMkLst>
            <pc:docMk/>
            <pc:sldMk cId="0" sldId="296"/>
            <ac:spMk id="8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3" v="41258" actId="947"/>
          <ac:spMkLst>
            <pc:docMk/>
            <pc:sldMk cId="0" sldId="296"/>
            <ac:spMk id="8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3" v="41254" actId="947"/>
          <ac:spMkLst>
            <pc:docMk/>
            <pc:sldMk cId="0" sldId="296"/>
            <ac:spMk id="8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7" v="40511" actId="947"/>
          <ac:spMkLst>
            <pc:docMk/>
            <pc:sldMk cId="0" sldId="296"/>
            <ac:spMk id="8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3" v="40451" actId="947"/>
          <ac:spMkLst>
            <pc:docMk/>
            <pc:sldMk cId="0" sldId="296"/>
            <ac:spMk id="8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0" v="40398" actId="947"/>
          <ac:spMkLst>
            <pc:docMk/>
            <pc:sldMk cId="0" sldId="296"/>
            <ac:spMk id="8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8" v="40359" actId="947"/>
          <ac:spMkLst>
            <pc:docMk/>
            <pc:sldMk cId="0" sldId="296"/>
            <ac:spMk id="8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6" v="40330" actId="947"/>
          <ac:spMkLst>
            <pc:docMk/>
            <pc:sldMk cId="0" sldId="296"/>
            <ac:spMk id="8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5" v="40314" actId="947"/>
          <ac:spMkLst>
            <pc:docMk/>
            <pc:sldMk cId="0" sldId="296"/>
            <ac:spMk id="8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4" v="40298" actId="947"/>
          <ac:spMkLst>
            <pc:docMk/>
            <pc:sldMk cId="0" sldId="296"/>
            <ac:spMk id="8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33" actId="947"/>
          <ac:spMkLst>
            <pc:docMk/>
            <pc:sldMk cId="0" sldId="296"/>
            <ac:spMk id="8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62" actId="947"/>
          <ac:spMkLst>
            <pc:docMk/>
            <pc:sldMk cId="0" sldId="296"/>
            <ac:spMk id="8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10" actId="947"/>
          <ac:spMkLst>
            <pc:docMk/>
            <pc:sldMk cId="0" sldId="296"/>
            <ac:spMk id="8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8" v="40370" actId="947"/>
          <ac:spMkLst>
            <pc:docMk/>
            <pc:sldMk cId="0" sldId="296"/>
            <ac:spMk id="8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6" v="40338" actId="947"/>
          <ac:spMkLst>
            <pc:docMk/>
            <pc:sldMk cId="0" sldId="296"/>
            <ac:spMk id="8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5" v="40319" actId="947"/>
          <ac:spMkLst>
            <pc:docMk/>
            <pc:sldMk cId="0" sldId="296"/>
            <ac:spMk id="8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4" v="40303" actId="947"/>
          <ac:spMkLst>
            <pc:docMk/>
            <pc:sldMk cId="0" sldId="296"/>
            <ac:spMk id="8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2" v="41250" actId="947"/>
          <ac:spMkLst>
            <pc:docMk/>
            <pc:sldMk cId="0" sldId="296"/>
            <ac:spMk id="8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2" v="41246" actId="947"/>
          <ac:spMkLst>
            <pc:docMk/>
            <pc:sldMk cId="0" sldId="296"/>
            <ac:spMk id="8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2" v="41242" actId="947"/>
          <ac:spMkLst>
            <pc:docMk/>
            <pc:sldMk cId="0" sldId="296"/>
            <ac:spMk id="8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2" v="41238" actId="947"/>
          <ac:spMkLst>
            <pc:docMk/>
            <pc:sldMk cId="0" sldId="296"/>
            <ac:spMk id="8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1" v="41234" actId="947"/>
          <ac:spMkLst>
            <pc:docMk/>
            <pc:sldMk cId="0" sldId="296"/>
            <ac:spMk id="8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1" v="41230" actId="947"/>
          <ac:spMkLst>
            <pc:docMk/>
            <pc:sldMk cId="0" sldId="296"/>
            <ac:spMk id="8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0" v="41226" actId="947"/>
          <ac:spMkLst>
            <pc:docMk/>
            <pc:sldMk cId="0" sldId="296"/>
            <ac:spMk id="8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0" v="41222" actId="947"/>
          <ac:spMkLst>
            <pc:docMk/>
            <pc:sldMk cId="0" sldId="296"/>
            <ac:spMk id="8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0" v="41218" actId="947"/>
          <ac:spMkLst>
            <pc:docMk/>
            <pc:sldMk cId="0" sldId="296"/>
            <ac:spMk id="8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0" v="41214" actId="947"/>
          <ac:spMkLst>
            <pc:docMk/>
            <pc:sldMk cId="0" sldId="296"/>
            <ac:spMk id="8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30" v="41210" actId="947"/>
          <ac:spMkLst>
            <pc:docMk/>
            <pc:sldMk cId="0" sldId="296"/>
            <ac:spMk id="8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9" v="41206" actId="947"/>
          <ac:spMkLst>
            <pc:docMk/>
            <pc:sldMk cId="0" sldId="296"/>
            <ac:spMk id="8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9" v="41202" actId="947"/>
          <ac:spMkLst>
            <pc:docMk/>
            <pc:sldMk cId="0" sldId="296"/>
            <ac:spMk id="8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9" v="41198" actId="947"/>
          <ac:spMkLst>
            <pc:docMk/>
            <pc:sldMk cId="0" sldId="296"/>
            <ac:spMk id="8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9" v="41194" actId="947"/>
          <ac:spMkLst>
            <pc:docMk/>
            <pc:sldMk cId="0" sldId="296"/>
            <ac:spMk id="8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8" v="41190" actId="947"/>
          <ac:spMkLst>
            <pc:docMk/>
            <pc:sldMk cId="0" sldId="296"/>
            <ac:spMk id="8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8" v="41186" actId="947"/>
          <ac:spMkLst>
            <pc:docMk/>
            <pc:sldMk cId="0" sldId="296"/>
            <ac:spMk id="8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8" v="41182" actId="947"/>
          <ac:spMkLst>
            <pc:docMk/>
            <pc:sldMk cId="0" sldId="296"/>
            <ac:spMk id="8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8" v="41178" actId="947"/>
          <ac:spMkLst>
            <pc:docMk/>
            <pc:sldMk cId="0" sldId="296"/>
            <ac:spMk id="8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7" v="41174" actId="947"/>
          <ac:spMkLst>
            <pc:docMk/>
            <pc:sldMk cId="0" sldId="296"/>
            <ac:spMk id="8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7" v="41170" actId="947"/>
          <ac:spMkLst>
            <pc:docMk/>
            <pc:sldMk cId="0" sldId="296"/>
            <ac:spMk id="8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7" v="41166" actId="947"/>
          <ac:spMkLst>
            <pc:docMk/>
            <pc:sldMk cId="0" sldId="296"/>
            <ac:spMk id="8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7" v="41162" actId="947"/>
          <ac:spMkLst>
            <pc:docMk/>
            <pc:sldMk cId="0" sldId="296"/>
            <ac:spMk id="8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6" v="41158" actId="947"/>
          <ac:spMkLst>
            <pc:docMk/>
            <pc:sldMk cId="0" sldId="296"/>
            <ac:spMk id="8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6" v="41154" actId="947"/>
          <ac:spMkLst>
            <pc:docMk/>
            <pc:sldMk cId="0" sldId="296"/>
            <ac:spMk id="8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6" v="41150" actId="947"/>
          <ac:spMkLst>
            <pc:docMk/>
            <pc:sldMk cId="0" sldId="296"/>
            <ac:spMk id="8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6" v="41146" actId="947"/>
          <ac:spMkLst>
            <pc:docMk/>
            <pc:sldMk cId="0" sldId="296"/>
            <ac:spMk id="8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6" v="41142" actId="947"/>
          <ac:spMkLst>
            <pc:docMk/>
            <pc:sldMk cId="0" sldId="296"/>
            <ac:spMk id="8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5" v="41138" actId="947"/>
          <ac:spMkLst>
            <pc:docMk/>
            <pc:sldMk cId="0" sldId="296"/>
            <ac:spMk id="82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5" v="41134" actId="947"/>
          <ac:spMkLst>
            <pc:docMk/>
            <pc:sldMk cId="0" sldId="296"/>
            <ac:spMk id="8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5" v="41130" actId="947"/>
          <ac:spMkLst>
            <pc:docMk/>
            <pc:sldMk cId="0" sldId="296"/>
            <ac:spMk id="8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5" v="41126" actId="947"/>
          <ac:spMkLst>
            <pc:docMk/>
            <pc:sldMk cId="0" sldId="296"/>
            <ac:spMk id="8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4" v="41122" actId="947"/>
          <ac:spMkLst>
            <pc:docMk/>
            <pc:sldMk cId="0" sldId="296"/>
            <ac:spMk id="8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4" v="41118" actId="947"/>
          <ac:spMkLst>
            <pc:docMk/>
            <pc:sldMk cId="0" sldId="296"/>
            <ac:spMk id="8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4" v="41114" actId="947"/>
          <ac:spMkLst>
            <pc:docMk/>
            <pc:sldMk cId="0" sldId="296"/>
            <ac:spMk id="8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4" v="41110" actId="947"/>
          <ac:spMkLst>
            <pc:docMk/>
            <pc:sldMk cId="0" sldId="296"/>
            <ac:spMk id="8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3" v="41106" actId="947"/>
          <ac:spMkLst>
            <pc:docMk/>
            <pc:sldMk cId="0" sldId="296"/>
            <ac:spMk id="8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3" v="41102" actId="947"/>
          <ac:spMkLst>
            <pc:docMk/>
            <pc:sldMk cId="0" sldId="296"/>
            <ac:spMk id="8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3" v="41098" actId="947"/>
          <ac:spMkLst>
            <pc:docMk/>
            <pc:sldMk cId="0" sldId="296"/>
            <ac:spMk id="8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3" v="41094" actId="947"/>
          <ac:spMkLst>
            <pc:docMk/>
            <pc:sldMk cId="0" sldId="296"/>
            <ac:spMk id="8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2" v="41090" actId="947"/>
          <ac:spMkLst>
            <pc:docMk/>
            <pc:sldMk cId="0" sldId="296"/>
            <ac:spMk id="8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2" v="41086" actId="947"/>
          <ac:spMkLst>
            <pc:docMk/>
            <pc:sldMk cId="0" sldId="296"/>
            <ac:spMk id="8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2" v="41082" actId="947"/>
          <ac:spMkLst>
            <pc:docMk/>
            <pc:sldMk cId="0" sldId="296"/>
            <ac:spMk id="8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2" v="41078" actId="947"/>
          <ac:spMkLst>
            <pc:docMk/>
            <pc:sldMk cId="0" sldId="296"/>
            <ac:spMk id="8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2" v="41074" actId="947"/>
          <ac:spMkLst>
            <pc:docMk/>
            <pc:sldMk cId="0" sldId="296"/>
            <ac:spMk id="8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1" v="41070" actId="947"/>
          <ac:spMkLst>
            <pc:docMk/>
            <pc:sldMk cId="0" sldId="296"/>
            <ac:spMk id="8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1" v="41066" actId="947"/>
          <ac:spMkLst>
            <pc:docMk/>
            <pc:sldMk cId="0" sldId="296"/>
            <ac:spMk id="8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1" v="41062" actId="947"/>
          <ac:spMkLst>
            <pc:docMk/>
            <pc:sldMk cId="0" sldId="296"/>
            <ac:spMk id="8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1" v="41058" actId="947"/>
          <ac:spMkLst>
            <pc:docMk/>
            <pc:sldMk cId="0" sldId="296"/>
            <ac:spMk id="8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0" v="41054" actId="947"/>
          <ac:spMkLst>
            <pc:docMk/>
            <pc:sldMk cId="0" sldId="296"/>
            <ac:spMk id="8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0" v="41050" actId="947"/>
          <ac:spMkLst>
            <pc:docMk/>
            <pc:sldMk cId="0" sldId="296"/>
            <ac:spMk id="8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0" v="41046" actId="947"/>
          <ac:spMkLst>
            <pc:docMk/>
            <pc:sldMk cId="0" sldId="296"/>
            <ac:spMk id="8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20" v="41042" actId="947"/>
          <ac:spMkLst>
            <pc:docMk/>
            <pc:sldMk cId="0" sldId="296"/>
            <ac:spMk id="8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9" v="41038" actId="947"/>
          <ac:spMkLst>
            <pc:docMk/>
            <pc:sldMk cId="0" sldId="296"/>
            <ac:spMk id="8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9" v="41034" actId="947"/>
          <ac:spMkLst>
            <pc:docMk/>
            <pc:sldMk cId="0" sldId="296"/>
            <ac:spMk id="8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9" v="41030" actId="947"/>
          <ac:spMkLst>
            <pc:docMk/>
            <pc:sldMk cId="0" sldId="296"/>
            <ac:spMk id="8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9" v="41026" actId="947"/>
          <ac:spMkLst>
            <pc:docMk/>
            <pc:sldMk cId="0" sldId="296"/>
            <ac:spMk id="8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8" v="41022" actId="947"/>
          <ac:spMkLst>
            <pc:docMk/>
            <pc:sldMk cId="0" sldId="296"/>
            <ac:spMk id="8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8" v="41018" actId="947"/>
          <ac:spMkLst>
            <pc:docMk/>
            <pc:sldMk cId="0" sldId="296"/>
            <ac:spMk id="8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8" v="41014" actId="947"/>
          <ac:spMkLst>
            <pc:docMk/>
            <pc:sldMk cId="0" sldId="296"/>
            <ac:spMk id="8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8" v="41010" actId="947"/>
          <ac:spMkLst>
            <pc:docMk/>
            <pc:sldMk cId="0" sldId="296"/>
            <ac:spMk id="8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7" v="41006" actId="947"/>
          <ac:spMkLst>
            <pc:docMk/>
            <pc:sldMk cId="0" sldId="296"/>
            <ac:spMk id="8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24" actId="947"/>
          <ac:spMkLst>
            <pc:docMk/>
            <pc:sldMk cId="0" sldId="296"/>
            <ac:spMk id="8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54" actId="947"/>
          <ac:spMkLst>
            <pc:docMk/>
            <pc:sldMk cId="0" sldId="296"/>
            <ac:spMk id="8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0" v="40396" actId="947"/>
          <ac:spMkLst>
            <pc:docMk/>
            <pc:sldMk cId="0" sldId="296"/>
            <ac:spMk id="8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6" v="40499" actId="947"/>
          <ac:spMkLst>
            <pc:docMk/>
            <pc:sldMk cId="0" sldId="296"/>
            <ac:spMk id="8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7" v="41002" actId="947"/>
          <ac:spMkLst>
            <pc:docMk/>
            <pc:sldMk cId="0" sldId="296"/>
            <ac:spMk id="8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7" v="40998" actId="947"/>
          <ac:spMkLst>
            <pc:docMk/>
            <pc:sldMk cId="0" sldId="296"/>
            <ac:spMk id="8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7" v="40994" actId="947"/>
          <ac:spMkLst>
            <pc:docMk/>
            <pc:sldMk cId="0" sldId="296"/>
            <ac:spMk id="8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7" v="40990" actId="947"/>
          <ac:spMkLst>
            <pc:docMk/>
            <pc:sldMk cId="0" sldId="296"/>
            <ac:spMk id="8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6" v="40986" actId="947"/>
          <ac:spMkLst>
            <pc:docMk/>
            <pc:sldMk cId="0" sldId="296"/>
            <ac:spMk id="8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6" v="40982" actId="947"/>
          <ac:spMkLst>
            <pc:docMk/>
            <pc:sldMk cId="0" sldId="296"/>
            <ac:spMk id="83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6" v="40978" actId="947"/>
          <ac:spMkLst>
            <pc:docMk/>
            <pc:sldMk cId="0" sldId="296"/>
            <ac:spMk id="8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6" v="40974" actId="947"/>
          <ac:spMkLst>
            <pc:docMk/>
            <pc:sldMk cId="0" sldId="296"/>
            <ac:spMk id="8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5" v="40970" actId="947"/>
          <ac:spMkLst>
            <pc:docMk/>
            <pc:sldMk cId="0" sldId="296"/>
            <ac:spMk id="8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5" v="40966" actId="947"/>
          <ac:spMkLst>
            <pc:docMk/>
            <pc:sldMk cId="0" sldId="296"/>
            <ac:spMk id="8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5" v="40962" actId="947"/>
          <ac:spMkLst>
            <pc:docMk/>
            <pc:sldMk cId="0" sldId="296"/>
            <ac:spMk id="8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5" v="40958" actId="947"/>
          <ac:spMkLst>
            <pc:docMk/>
            <pc:sldMk cId="0" sldId="296"/>
            <ac:spMk id="8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4" v="40954" actId="947"/>
          <ac:spMkLst>
            <pc:docMk/>
            <pc:sldMk cId="0" sldId="296"/>
            <ac:spMk id="83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4" v="40950" actId="947"/>
          <ac:spMkLst>
            <pc:docMk/>
            <pc:sldMk cId="0" sldId="296"/>
            <ac:spMk id="8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4" v="40946" actId="947"/>
          <ac:spMkLst>
            <pc:docMk/>
            <pc:sldMk cId="0" sldId="296"/>
            <ac:spMk id="8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4" v="40942" actId="947"/>
          <ac:spMkLst>
            <pc:docMk/>
            <pc:sldMk cId="0" sldId="296"/>
            <ac:spMk id="8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4" v="40938" actId="947"/>
          <ac:spMkLst>
            <pc:docMk/>
            <pc:sldMk cId="0" sldId="296"/>
            <ac:spMk id="8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3" v="40934" actId="947"/>
          <ac:spMkLst>
            <pc:docMk/>
            <pc:sldMk cId="0" sldId="296"/>
            <ac:spMk id="8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3" v="40930" actId="947"/>
          <ac:spMkLst>
            <pc:docMk/>
            <pc:sldMk cId="0" sldId="296"/>
            <ac:spMk id="8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3" v="40926" actId="947"/>
          <ac:spMkLst>
            <pc:docMk/>
            <pc:sldMk cId="0" sldId="296"/>
            <ac:spMk id="8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3" v="40922" actId="947"/>
          <ac:spMkLst>
            <pc:docMk/>
            <pc:sldMk cId="0" sldId="296"/>
            <ac:spMk id="8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2" v="40918" actId="947"/>
          <ac:spMkLst>
            <pc:docMk/>
            <pc:sldMk cId="0" sldId="296"/>
            <ac:spMk id="8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2" v="40914" actId="947"/>
          <ac:spMkLst>
            <pc:docMk/>
            <pc:sldMk cId="0" sldId="296"/>
            <ac:spMk id="8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2" v="40910" actId="947"/>
          <ac:spMkLst>
            <pc:docMk/>
            <pc:sldMk cId="0" sldId="296"/>
            <ac:spMk id="8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2" v="40906" actId="947"/>
          <ac:spMkLst>
            <pc:docMk/>
            <pc:sldMk cId="0" sldId="296"/>
            <ac:spMk id="83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1" v="40902" actId="947"/>
          <ac:spMkLst>
            <pc:docMk/>
            <pc:sldMk cId="0" sldId="296"/>
            <ac:spMk id="8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1" v="40898" actId="947"/>
          <ac:spMkLst>
            <pc:docMk/>
            <pc:sldMk cId="0" sldId="296"/>
            <ac:spMk id="8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1" v="40894" actId="947"/>
          <ac:spMkLst>
            <pc:docMk/>
            <pc:sldMk cId="0" sldId="296"/>
            <ac:spMk id="8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1" v="40890" actId="947"/>
          <ac:spMkLst>
            <pc:docMk/>
            <pc:sldMk cId="0" sldId="296"/>
            <ac:spMk id="8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0" v="40886" actId="947"/>
          <ac:spMkLst>
            <pc:docMk/>
            <pc:sldMk cId="0" sldId="296"/>
            <ac:spMk id="8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0" v="40882" actId="947"/>
          <ac:spMkLst>
            <pc:docMk/>
            <pc:sldMk cId="0" sldId="296"/>
            <ac:spMk id="8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0" v="40878" actId="947"/>
          <ac:spMkLst>
            <pc:docMk/>
            <pc:sldMk cId="0" sldId="296"/>
            <ac:spMk id="8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0" v="40874" actId="947"/>
          <ac:spMkLst>
            <pc:docMk/>
            <pc:sldMk cId="0" sldId="296"/>
            <ac:spMk id="8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10" v="40870" actId="947"/>
          <ac:spMkLst>
            <pc:docMk/>
            <pc:sldMk cId="0" sldId="296"/>
            <ac:spMk id="8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9" v="40866" actId="947"/>
          <ac:spMkLst>
            <pc:docMk/>
            <pc:sldMk cId="0" sldId="296"/>
            <ac:spMk id="83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9" v="40862" actId="947"/>
          <ac:spMkLst>
            <pc:docMk/>
            <pc:sldMk cId="0" sldId="296"/>
            <ac:spMk id="8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9" v="40858" actId="947"/>
          <ac:spMkLst>
            <pc:docMk/>
            <pc:sldMk cId="0" sldId="296"/>
            <ac:spMk id="8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9" v="40854" actId="947"/>
          <ac:spMkLst>
            <pc:docMk/>
            <pc:sldMk cId="0" sldId="296"/>
            <ac:spMk id="83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8" v="40850" actId="947"/>
          <ac:spMkLst>
            <pc:docMk/>
            <pc:sldMk cId="0" sldId="296"/>
            <ac:spMk id="8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8" v="40846" actId="947"/>
          <ac:spMkLst>
            <pc:docMk/>
            <pc:sldMk cId="0" sldId="296"/>
            <ac:spMk id="83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8" v="40842" actId="947"/>
          <ac:spMkLst>
            <pc:docMk/>
            <pc:sldMk cId="0" sldId="296"/>
            <ac:spMk id="8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30" actId="947"/>
          <ac:spMkLst>
            <pc:docMk/>
            <pc:sldMk cId="0" sldId="296"/>
            <ac:spMk id="8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65" actId="947"/>
          <ac:spMkLst>
            <pc:docMk/>
            <pc:sldMk cId="0" sldId="296"/>
            <ac:spMk id="8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14" actId="947"/>
          <ac:spMkLst>
            <pc:docMk/>
            <pc:sldMk cId="0" sldId="296"/>
            <ac:spMk id="8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18" actId="947"/>
          <ac:spMkLst>
            <pc:docMk/>
            <pc:sldMk cId="0" sldId="296"/>
            <ac:spMk id="83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3" v="40448" actId="947"/>
          <ac:spMkLst>
            <pc:docMk/>
            <pc:sldMk cId="0" sldId="296"/>
            <ac:spMk id="8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0" v="40390" actId="947"/>
          <ac:spMkLst>
            <pc:docMk/>
            <pc:sldMk cId="0" sldId="296"/>
            <ac:spMk id="8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7" v="40353" actId="947"/>
          <ac:spMkLst>
            <pc:docMk/>
            <pc:sldMk cId="0" sldId="296"/>
            <ac:spMk id="8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6" v="40324" actId="947"/>
          <ac:spMkLst>
            <pc:docMk/>
            <pc:sldMk cId="0" sldId="296"/>
            <ac:spMk id="83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5" v="40307" actId="947"/>
          <ac:spMkLst>
            <pc:docMk/>
            <pc:sldMk cId="0" sldId="296"/>
            <ac:spMk id="8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4" v="40292" actId="947"/>
          <ac:spMkLst>
            <pc:docMk/>
            <pc:sldMk cId="0" sldId="296"/>
            <ac:spMk id="8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3" v="40284" actId="947"/>
          <ac:spMkLst>
            <pc:docMk/>
            <pc:sldMk cId="0" sldId="296"/>
            <ac:spMk id="8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37" actId="947"/>
          <ac:spMkLst>
            <pc:docMk/>
            <pc:sldMk cId="0" sldId="296"/>
            <ac:spMk id="83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57" actId="947"/>
          <ac:spMkLst>
            <pc:docMk/>
            <pc:sldMk cId="0" sldId="296"/>
            <ac:spMk id="8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05" actId="947"/>
          <ac:spMkLst>
            <pc:docMk/>
            <pc:sldMk cId="0" sldId="296"/>
            <ac:spMk id="8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8" v="40356" actId="947"/>
          <ac:spMkLst>
            <pc:docMk/>
            <pc:sldMk cId="0" sldId="296"/>
            <ac:spMk id="8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6" v="40328" actId="947"/>
          <ac:spMkLst>
            <pc:docMk/>
            <pc:sldMk cId="0" sldId="296"/>
            <ac:spMk id="8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5" v="40311" actId="947"/>
          <ac:spMkLst>
            <pc:docMk/>
            <pc:sldMk cId="0" sldId="296"/>
            <ac:spMk id="8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4" v="40293" actId="947"/>
          <ac:spMkLst>
            <pc:docMk/>
            <pc:sldMk cId="0" sldId="296"/>
            <ac:spMk id="8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3" v="40285" actId="947"/>
          <ac:spMkLst>
            <pc:docMk/>
            <pc:sldMk cId="0" sldId="296"/>
            <ac:spMk id="8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8" v="40838" actId="947"/>
          <ac:spMkLst>
            <pc:docMk/>
            <pc:sldMk cId="0" sldId="296"/>
            <ac:spMk id="8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7" v="40834" actId="947"/>
          <ac:spMkLst>
            <pc:docMk/>
            <pc:sldMk cId="0" sldId="296"/>
            <ac:spMk id="8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7" v="40830" actId="947"/>
          <ac:spMkLst>
            <pc:docMk/>
            <pc:sldMk cId="0" sldId="296"/>
            <ac:spMk id="84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7" v="40826" actId="947"/>
          <ac:spMkLst>
            <pc:docMk/>
            <pc:sldMk cId="0" sldId="296"/>
            <ac:spMk id="84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7" v="40822" actId="947"/>
          <ac:spMkLst>
            <pc:docMk/>
            <pc:sldMk cId="0" sldId="296"/>
            <ac:spMk id="8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6" v="40818" actId="947"/>
          <ac:spMkLst>
            <pc:docMk/>
            <pc:sldMk cId="0" sldId="296"/>
            <ac:spMk id="8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6" v="40814" actId="947"/>
          <ac:spMkLst>
            <pc:docMk/>
            <pc:sldMk cId="0" sldId="296"/>
            <ac:spMk id="84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6" v="40810" actId="947"/>
          <ac:spMkLst>
            <pc:docMk/>
            <pc:sldMk cId="0" sldId="296"/>
            <ac:spMk id="8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6" v="40806" actId="947"/>
          <ac:spMkLst>
            <pc:docMk/>
            <pc:sldMk cId="0" sldId="296"/>
            <ac:spMk id="84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5" v="40802" actId="947"/>
          <ac:spMkLst>
            <pc:docMk/>
            <pc:sldMk cId="0" sldId="296"/>
            <ac:spMk id="8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5" v="40798" actId="947"/>
          <ac:spMkLst>
            <pc:docMk/>
            <pc:sldMk cId="0" sldId="296"/>
            <ac:spMk id="8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5" v="40794" actId="947"/>
          <ac:spMkLst>
            <pc:docMk/>
            <pc:sldMk cId="0" sldId="296"/>
            <ac:spMk id="8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5" v="40790" actId="947"/>
          <ac:spMkLst>
            <pc:docMk/>
            <pc:sldMk cId="0" sldId="296"/>
            <ac:spMk id="8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4" v="40786" actId="947"/>
          <ac:spMkLst>
            <pc:docMk/>
            <pc:sldMk cId="0" sldId="296"/>
            <ac:spMk id="8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4" v="40782" actId="947"/>
          <ac:spMkLst>
            <pc:docMk/>
            <pc:sldMk cId="0" sldId="296"/>
            <ac:spMk id="84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4" v="40778" actId="947"/>
          <ac:spMkLst>
            <pc:docMk/>
            <pc:sldMk cId="0" sldId="296"/>
            <ac:spMk id="8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4" v="40774" actId="947"/>
          <ac:spMkLst>
            <pc:docMk/>
            <pc:sldMk cId="0" sldId="296"/>
            <ac:spMk id="8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3" v="40770" actId="947"/>
          <ac:spMkLst>
            <pc:docMk/>
            <pc:sldMk cId="0" sldId="296"/>
            <ac:spMk id="8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3" v="40766" actId="947"/>
          <ac:spMkLst>
            <pc:docMk/>
            <pc:sldMk cId="0" sldId="296"/>
            <ac:spMk id="8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3" v="40762" actId="947"/>
          <ac:spMkLst>
            <pc:docMk/>
            <pc:sldMk cId="0" sldId="296"/>
            <ac:spMk id="8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3" v="40758" actId="947"/>
          <ac:spMkLst>
            <pc:docMk/>
            <pc:sldMk cId="0" sldId="296"/>
            <ac:spMk id="84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3" v="40754" actId="947"/>
          <ac:spMkLst>
            <pc:docMk/>
            <pc:sldMk cId="0" sldId="296"/>
            <ac:spMk id="84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2" v="40750" actId="947"/>
          <ac:spMkLst>
            <pc:docMk/>
            <pc:sldMk cId="0" sldId="296"/>
            <ac:spMk id="8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2" v="40746" actId="947"/>
          <ac:spMkLst>
            <pc:docMk/>
            <pc:sldMk cId="0" sldId="296"/>
            <ac:spMk id="8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2" v="40742" actId="947"/>
          <ac:spMkLst>
            <pc:docMk/>
            <pc:sldMk cId="0" sldId="296"/>
            <ac:spMk id="84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2" v="40738" actId="947"/>
          <ac:spMkLst>
            <pc:docMk/>
            <pc:sldMk cId="0" sldId="296"/>
            <ac:spMk id="8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1" v="40734" actId="947"/>
          <ac:spMkLst>
            <pc:docMk/>
            <pc:sldMk cId="0" sldId="296"/>
            <ac:spMk id="8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1" v="40730" actId="947"/>
          <ac:spMkLst>
            <pc:docMk/>
            <pc:sldMk cId="0" sldId="296"/>
            <ac:spMk id="8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1" v="40726" actId="947"/>
          <ac:spMkLst>
            <pc:docMk/>
            <pc:sldMk cId="0" sldId="296"/>
            <ac:spMk id="84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1" v="40722" actId="947"/>
          <ac:spMkLst>
            <pc:docMk/>
            <pc:sldMk cId="0" sldId="296"/>
            <ac:spMk id="8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0" v="40718" actId="947"/>
          <ac:spMkLst>
            <pc:docMk/>
            <pc:sldMk cId="0" sldId="296"/>
            <ac:spMk id="8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0" v="40714" actId="947"/>
          <ac:spMkLst>
            <pc:docMk/>
            <pc:sldMk cId="0" sldId="296"/>
            <ac:spMk id="8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0" v="40710" actId="947"/>
          <ac:spMkLst>
            <pc:docMk/>
            <pc:sldMk cId="0" sldId="296"/>
            <ac:spMk id="8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700" v="40706" actId="947"/>
          <ac:spMkLst>
            <pc:docMk/>
            <pc:sldMk cId="0" sldId="296"/>
            <ac:spMk id="8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9" v="40702" actId="947"/>
          <ac:spMkLst>
            <pc:docMk/>
            <pc:sldMk cId="0" sldId="296"/>
            <ac:spMk id="84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9" v="40698" actId="947"/>
          <ac:spMkLst>
            <pc:docMk/>
            <pc:sldMk cId="0" sldId="296"/>
            <ac:spMk id="8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9" v="40694" actId="947"/>
          <ac:spMkLst>
            <pc:docMk/>
            <pc:sldMk cId="0" sldId="296"/>
            <ac:spMk id="8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9" v="40690" actId="947"/>
          <ac:spMkLst>
            <pc:docMk/>
            <pc:sldMk cId="0" sldId="296"/>
            <ac:spMk id="8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8" v="40686" actId="947"/>
          <ac:spMkLst>
            <pc:docMk/>
            <pc:sldMk cId="0" sldId="296"/>
            <ac:spMk id="84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8" v="40682" actId="947"/>
          <ac:spMkLst>
            <pc:docMk/>
            <pc:sldMk cId="0" sldId="296"/>
            <ac:spMk id="8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7" v="40678" actId="947"/>
          <ac:spMkLst>
            <pc:docMk/>
            <pc:sldMk cId="0" sldId="296"/>
            <ac:spMk id="8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7" v="40674" actId="947"/>
          <ac:spMkLst>
            <pc:docMk/>
            <pc:sldMk cId="0" sldId="296"/>
            <ac:spMk id="84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7" v="40670" actId="947"/>
          <ac:spMkLst>
            <pc:docMk/>
            <pc:sldMk cId="0" sldId="296"/>
            <ac:spMk id="8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7" v="40666" actId="947"/>
          <ac:spMkLst>
            <pc:docMk/>
            <pc:sldMk cId="0" sldId="296"/>
            <ac:spMk id="8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6" v="40662" actId="947"/>
          <ac:spMkLst>
            <pc:docMk/>
            <pc:sldMk cId="0" sldId="296"/>
            <ac:spMk id="8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6" v="40658" actId="947"/>
          <ac:spMkLst>
            <pc:docMk/>
            <pc:sldMk cId="0" sldId="296"/>
            <ac:spMk id="8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6" v="40654" actId="947"/>
          <ac:spMkLst>
            <pc:docMk/>
            <pc:sldMk cId="0" sldId="296"/>
            <ac:spMk id="8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5" v="40650" actId="947"/>
          <ac:spMkLst>
            <pc:docMk/>
            <pc:sldMk cId="0" sldId="296"/>
            <ac:spMk id="8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5" v="40646" actId="947"/>
          <ac:spMkLst>
            <pc:docMk/>
            <pc:sldMk cId="0" sldId="296"/>
            <ac:spMk id="8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5" v="40642" actId="947"/>
          <ac:spMkLst>
            <pc:docMk/>
            <pc:sldMk cId="0" sldId="296"/>
            <ac:spMk id="8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5" v="40638" actId="947"/>
          <ac:spMkLst>
            <pc:docMk/>
            <pc:sldMk cId="0" sldId="296"/>
            <ac:spMk id="8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36" actId="947"/>
          <ac:spMkLst>
            <pc:docMk/>
            <pc:sldMk cId="0" sldId="296"/>
            <ac:spMk id="8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63" actId="947"/>
          <ac:spMkLst>
            <pc:docMk/>
            <pc:sldMk cId="0" sldId="296"/>
            <ac:spMk id="8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09" actId="947"/>
          <ac:spMkLst>
            <pc:docMk/>
            <pc:sldMk cId="0" sldId="296"/>
            <ac:spMk id="8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8" v="40520" actId="947"/>
          <ac:spMkLst>
            <pc:docMk/>
            <pc:sldMk cId="0" sldId="296"/>
            <ac:spMk id="8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4" v="40458" actId="947"/>
          <ac:spMkLst>
            <pc:docMk/>
            <pc:sldMk cId="0" sldId="296"/>
            <ac:spMk id="8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1" v="40408" actId="947"/>
          <ac:spMkLst>
            <pc:docMk/>
            <pc:sldMk cId="0" sldId="296"/>
            <ac:spMk id="8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8" v="40366" actId="947"/>
          <ac:spMkLst>
            <pc:docMk/>
            <pc:sldMk cId="0" sldId="296"/>
            <ac:spMk id="8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6" v="40334" actId="947"/>
          <ac:spMkLst>
            <pc:docMk/>
            <pc:sldMk cId="0" sldId="296"/>
            <ac:spMk id="8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5" v="40634" actId="947"/>
          <ac:spMkLst>
            <pc:docMk/>
            <pc:sldMk cId="0" sldId="296"/>
            <ac:spMk id="8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4" v="40630" actId="947"/>
          <ac:spMkLst>
            <pc:docMk/>
            <pc:sldMk cId="0" sldId="296"/>
            <ac:spMk id="84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4" v="40626" actId="947"/>
          <ac:spMkLst>
            <pc:docMk/>
            <pc:sldMk cId="0" sldId="296"/>
            <ac:spMk id="8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3" v="40622" actId="947"/>
          <ac:spMkLst>
            <pc:docMk/>
            <pc:sldMk cId="0" sldId="296"/>
            <ac:spMk id="8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3" v="40618" actId="947"/>
          <ac:spMkLst>
            <pc:docMk/>
            <pc:sldMk cId="0" sldId="296"/>
            <ac:spMk id="8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3" v="40614" actId="947"/>
          <ac:spMkLst>
            <pc:docMk/>
            <pc:sldMk cId="0" sldId="296"/>
            <ac:spMk id="8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3" v="40610" actId="947"/>
          <ac:spMkLst>
            <pc:docMk/>
            <pc:sldMk cId="0" sldId="296"/>
            <ac:spMk id="8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2" v="40606" actId="947"/>
          <ac:spMkLst>
            <pc:docMk/>
            <pc:sldMk cId="0" sldId="296"/>
            <ac:spMk id="84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2" v="40602" actId="947"/>
          <ac:spMkLst>
            <pc:docMk/>
            <pc:sldMk cId="0" sldId="296"/>
            <ac:spMk id="8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2" v="40598" actId="947"/>
          <ac:spMkLst>
            <pc:docMk/>
            <pc:sldMk cId="0" sldId="296"/>
            <ac:spMk id="8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2" v="40594" actId="947"/>
          <ac:spMkLst>
            <pc:docMk/>
            <pc:sldMk cId="0" sldId="296"/>
            <ac:spMk id="8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1" v="40590" actId="947"/>
          <ac:spMkLst>
            <pc:docMk/>
            <pc:sldMk cId="0" sldId="296"/>
            <ac:spMk id="8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1" v="40586" actId="947"/>
          <ac:spMkLst>
            <pc:docMk/>
            <pc:sldMk cId="0" sldId="296"/>
            <ac:spMk id="8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1" v="40582" actId="947"/>
          <ac:spMkLst>
            <pc:docMk/>
            <pc:sldMk cId="0" sldId="296"/>
            <ac:spMk id="84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1" v="40578" actId="947"/>
          <ac:spMkLst>
            <pc:docMk/>
            <pc:sldMk cId="0" sldId="296"/>
            <ac:spMk id="8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1" v="40574" actId="947"/>
          <ac:spMkLst>
            <pc:docMk/>
            <pc:sldMk cId="0" sldId="296"/>
            <ac:spMk id="8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0" v="40570" actId="947"/>
          <ac:spMkLst>
            <pc:docMk/>
            <pc:sldMk cId="0" sldId="296"/>
            <ac:spMk id="84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0" v="40566" actId="947"/>
          <ac:spMkLst>
            <pc:docMk/>
            <pc:sldMk cId="0" sldId="296"/>
            <ac:spMk id="8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0" v="40562" actId="947"/>
          <ac:spMkLst>
            <pc:docMk/>
            <pc:sldMk cId="0" sldId="296"/>
            <ac:spMk id="8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90" v="40558" actId="947"/>
          <ac:spMkLst>
            <pc:docMk/>
            <pc:sldMk cId="0" sldId="296"/>
            <ac:spMk id="8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54" actId="947"/>
          <ac:spMkLst>
            <pc:docMk/>
            <pc:sldMk cId="0" sldId="296"/>
            <ac:spMk id="8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89" v="40550" actId="947"/>
          <ac:spMkLst>
            <pc:docMk/>
            <pc:sldMk cId="0" sldId="296"/>
            <ac:spMk id="849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673" v="40278" actId="947"/>
        <pc:sldMkLst>
          <pc:docMk/>
          <pc:sldMk cId="0" sldId="297"/>
        </pc:sldMkLst>
        <pc:spChg chg="mod">
          <ac:chgData name="Cao Tianyue" userId="002e49554a3b1526" providerId="LiveId" clId="{AB94867C-7F1F-4F52-A7CC-1BBF41B9F577}" dt="2020-11-20T02:42:50.673" v="40278" actId="947"/>
          <ac:spMkLst>
            <pc:docMk/>
            <pc:sldMk cId="0" sldId="297"/>
            <ac:spMk id="8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79" actId="947"/>
          <ac:spMkLst>
            <pc:docMk/>
            <pc:sldMk cId="0" sldId="297"/>
            <ac:spMk id="8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9" v="38572" actId="947"/>
          <ac:spMkLst>
            <pc:docMk/>
            <pc:sldMk cId="0" sldId="297"/>
            <ac:spMk id="85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4" v="38496" actId="947"/>
          <ac:spMkLst>
            <pc:docMk/>
            <pc:sldMk cId="0" sldId="297"/>
            <ac:spMk id="8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9" actId="947"/>
          <ac:spMkLst>
            <pc:docMk/>
            <pc:sldMk cId="0" sldId="297"/>
            <ac:spMk id="8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53" actId="947"/>
          <ac:spMkLst>
            <pc:docMk/>
            <pc:sldMk cId="0" sldId="297"/>
            <ac:spMk id="8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1" v="38284" actId="947"/>
          <ac:spMkLst>
            <pc:docMk/>
            <pc:sldMk cId="0" sldId="297"/>
            <ac:spMk id="8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8" v="38240" actId="947"/>
          <ac:spMkLst>
            <pc:docMk/>
            <pc:sldMk cId="0" sldId="297"/>
            <ac:spMk id="8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6" v="38211" actId="947"/>
          <ac:spMkLst>
            <pc:docMk/>
            <pc:sldMk cId="0" sldId="297"/>
            <ac:spMk id="85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2" v="40274" actId="947"/>
          <ac:spMkLst>
            <pc:docMk/>
            <pc:sldMk cId="0" sldId="297"/>
            <ac:spMk id="8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2" v="40270" actId="947"/>
          <ac:spMkLst>
            <pc:docMk/>
            <pc:sldMk cId="0" sldId="297"/>
            <ac:spMk id="8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2" v="40266" actId="947"/>
          <ac:spMkLst>
            <pc:docMk/>
            <pc:sldMk cId="0" sldId="297"/>
            <ac:spMk id="8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1" v="40262" actId="947"/>
          <ac:spMkLst>
            <pc:docMk/>
            <pc:sldMk cId="0" sldId="297"/>
            <ac:spMk id="8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1" v="40258" actId="947"/>
          <ac:spMkLst>
            <pc:docMk/>
            <pc:sldMk cId="0" sldId="297"/>
            <ac:spMk id="8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1" v="40254" actId="947"/>
          <ac:spMkLst>
            <pc:docMk/>
            <pc:sldMk cId="0" sldId="297"/>
            <ac:spMk id="8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1" v="40250" actId="947"/>
          <ac:spMkLst>
            <pc:docMk/>
            <pc:sldMk cId="0" sldId="297"/>
            <ac:spMk id="8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0" v="40246" actId="947"/>
          <ac:spMkLst>
            <pc:docMk/>
            <pc:sldMk cId="0" sldId="297"/>
            <ac:spMk id="8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0" v="40242" actId="947"/>
          <ac:spMkLst>
            <pc:docMk/>
            <pc:sldMk cId="0" sldId="297"/>
            <ac:spMk id="85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0" v="40238" actId="947"/>
          <ac:spMkLst>
            <pc:docMk/>
            <pc:sldMk cId="0" sldId="297"/>
            <ac:spMk id="8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70" v="40234" actId="947"/>
          <ac:spMkLst>
            <pc:docMk/>
            <pc:sldMk cId="0" sldId="297"/>
            <ac:spMk id="8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9" v="40230" actId="947"/>
          <ac:spMkLst>
            <pc:docMk/>
            <pc:sldMk cId="0" sldId="297"/>
            <ac:spMk id="8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9" v="40226" actId="947"/>
          <ac:spMkLst>
            <pc:docMk/>
            <pc:sldMk cId="0" sldId="297"/>
            <ac:spMk id="8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9" v="40222" actId="947"/>
          <ac:spMkLst>
            <pc:docMk/>
            <pc:sldMk cId="0" sldId="297"/>
            <ac:spMk id="8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9" v="40218" actId="947"/>
          <ac:spMkLst>
            <pc:docMk/>
            <pc:sldMk cId="0" sldId="297"/>
            <ac:spMk id="8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9" v="40214" actId="947"/>
          <ac:spMkLst>
            <pc:docMk/>
            <pc:sldMk cId="0" sldId="297"/>
            <ac:spMk id="8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8" v="40210" actId="947"/>
          <ac:spMkLst>
            <pc:docMk/>
            <pc:sldMk cId="0" sldId="297"/>
            <ac:spMk id="8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8" v="40206" actId="947"/>
          <ac:spMkLst>
            <pc:docMk/>
            <pc:sldMk cId="0" sldId="297"/>
            <ac:spMk id="8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7" v="40202" actId="947"/>
          <ac:spMkLst>
            <pc:docMk/>
            <pc:sldMk cId="0" sldId="297"/>
            <ac:spMk id="85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7" v="40198" actId="947"/>
          <ac:spMkLst>
            <pc:docMk/>
            <pc:sldMk cId="0" sldId="297"/>
            <ac:spMk id="8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7" v="40194" actId="947"/>
          <ac:spMkLst>
            <pc:docMk/>
            <pc:sldMk cId="0" sldId="297"/>
            <ac:spMk id="8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7" v="40190" actId="947"/>
          <ac:spMkLst>
            <pc:docMk/>
            <pc:sldMk cId="0" sldId="297"/>
            <ac:spMk id="8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6" v="40186" actId="947"/>
          <ac:spMkLst>
            <pc:docMk/>
            <pc:sldMk cId="0" sldId="297"/>
            <ac:spMk id="8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6" v="40182" actId="947"/>
          <ac:spMkLst>
            <pc:docMk/>
            <pc:sldMk cId="0" sldId="297"/>
            <ac:spMk id="8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6" v="40178" actId="947"/>
          <ac:spMkLst>
            <pc:docMk/>
            <pc:sldMk cId="0" sldId="297"/>
            <ac:spMk id="85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6" v="40174" actId="947"/>
          <ac:spMkLst>
            <pc:docMk/>
            <pc:sldMk cId="0" sldId="297"/>
            <ac:spMk id="8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6" v="40170" actId="947"/>
          <ac:spMkLst>
            <pc:docMk/>
            <pc:sldMk cId="0" sldId="297"/>
            <ac:spMk id="85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5" v="40166" actId="947"/>
          <ac:spMkLst>
            <pc:docMk/>
            <pc:sldMk cId="0" sldId="297"/>
            <ac:spMk id="8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5" v="40162" actId="947"/>
          <ac:spMkLst>
            <pc:docMk/>
            <pc:sldMk cId="0" sldId="297"/>
            <ac:spMk id="8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5" v="40158" actId="947"/>
          <ac:spMkLst>
            <pc:docMk/>
            <pc:sldMk cId="0" sldId="297"/>
            <ac:spMk id="8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5" v="40154" actId="947"/>
          <ac:spMkLst>
            <pc:docMk/>
            <pc:sldMk cId="0" sldId="297"/>
            <ac:spMk id="8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4" v="40150" actId="947"/>
          <ac:spMkLst>
            <pc:docMk/>
            <pc:sldMk cId="0" sldId="297"/>
            <ac:spMk id="8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4" v="40146" actId="947"/>
          <ac:spMkLst>
            <pc:docMk/>
            <pc:sldMk cId="0" sldId="297"/>
            <ac:spMk id="8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4" v="40142" actId="947"/>
          <ac:spMkLst>
            <pc:docMk/>
            <pc:sldMk cId="0" sldId="297"/>
            <ac:spMk id="8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4" v="40138" actId="947"/>
          <ac:spMkLst>
            <pc:docMk/>
            <pc:sldMk cId="0" sldId="297"/>
            <ac:spMk id="85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3" v="40134" actId="947"/>
          <ac:spMkLst>
            <pc:docMk/>
            <pc:sldMk cId="0" sldId="297"/>
            <ac:spMk id="8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3" v="40130" actId="947"/>
          <ac:spMkLst>
            <pc:docMk/>
            <pc:sldMk cId="0" sldId="297"/>
            <ac:spMk id="8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3" v="40126" actId="947"/>
          <ac:spMkLst>
            <pc:docMk/>
            <pc:sldMk cId="0" sldId="297"/>
            <ac:spMk id="8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3" v="40122" actId="947"/>
          <ac:spMkLst>
            <pc:docMk/>
            <pc:sldMk cId="0" sldId="297"/>
            <ac:spMk id="8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0" v="38575" actId="947"/>
          <ac:spMkLst>
            <pc:docMk/>
            <pc:sldMk cId="0" sldId="297"/>
            <ac:spMk id="8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3" v="38469" actId="947"/>
          <ac:spMkLst>
            <pc:docMk/>
            <pc:sldMk cId="0" sldId="297"/>
            <ac:spMk id="8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8" v="38392" actId="947"/>
          <ac:spMkLst>
            <pc:docMk/>
            <pc:sldMk cId="0" sldId="297"/>
            <ac:spMk id="8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606" actId="947"/>
          <ac:spMkLst>
            <pc:docMk/>
            <pc:sldMk cId="0" sldId="297"/>
            <ac:spMk id="8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6" v="38525" actId="947"/>
          <ac:spMkLst>
            <pc:docMk/>
            <pc:sldMk cId="0" sldId="297"/>
            <ac:spMk id="8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1" v="38447" actId="947"/>
          <ac:spMkLst>
            <pc:docMk/>
            <pc:sldMk cId="0" sldId="297"/>
            <ac:spMk id="8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7" v="38375" actId="947"/>
          <ac:spMkLst>
            <pc:docMk/>
            <pc:sldMk cId="0" sldId="297"/>
            <ac:spMk id="85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2" v="38304" actId="947"/>
          <ac:spMkLst>
            <pc:docMk/>
            <pc:sldMk cId="0" sldId="297"/>
            <ac:spMk id="8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9" v="38255" actId="947"/>
          <ac:spMkLst>
            <pc:docMk/>
            <pc:sldMk cId="0" sldId="297"/>
            <ac:spMk id="8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7" v="38222" actId="947"/>
          <ac:spMkLst>
            <pc:docMk/>
            <pc:sldMk cId="0" sldId="297"/>
            <ac:spMk id="8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6" v="38202" actId="947"/>
          <ac:spMkLst>
            <pc:docMk/>
            <pc:sldMk cId="0" sldId="297"/>
            <ac:spMk id="85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604" actId="947"/>
          <ac:spMkLst>
            <pc:docMk/>
            <pc:sldMk cId="0" sldId="297"/>
            <ac:spMk id="8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02" actId="947"/>
          <ac:spMkLst>
            <pc:docMk/>
            <pc:sldMk cId="0" sldId="297"/>
            <ac:spMk id="8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17" actId="947"/>
          <ac:spMkLst>
            <pc:docMk/>
            <pc:sldMk cId="0" sldId="297"/>
            <ac:spMk id="8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4" v="38330" actId="947"/>
          <ac:spMkLst>
            <pc:docMk/>
            <pc:sldMk cId="0" sldId="297"/>
            <ac:spMk id="8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0" v="38269" actId="947"/>
          <ac:spMkLst>
            <pc:docMk/>
            <pc:sldMk cId="0" sldId="297"/>
            <ac:spMk id="8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8" v="38235" actId="947"/>
          <ac:spMkLst>
            <pc:docMk/>
            <pc:sldMk cId="0" sldId="297"/>
            <ac:spMk id="85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7" v="38213" actId="947"/>
          <ac:spMkLst>
            <pc:docMk/>
            <pc:sldMk cId="0" sldId="297"/>
            <ac:spMk id="8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2" v="40118" actId="947"/>
          <ac:spMkLst>
            <pc:docMk/>
            <pc:sldMk cId="0" sldId="297"/>
            <ac:spMk id="8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2" v="40114" actId="947"/>
          <ac:spMkLst>
            <pc:docMk/>
            <pc:sldMk cId="0" sldId="297"/>
            <ac:spMk id="8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2" v="40110" actId="947"/>
          <ac:spMkLst>
            <pc:docMk/>
            <pc:sldMk cId="0" sldId="297"/>
            <ac:spMk id="8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2" v="40106" actId="947"/>
          <ac:spMkLst>
            <pc:docMk/>
            <pc:sldMk cId="0" sldId="297"/>
            <ac:spMk id="85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1" v="40102" actId="947"/>
          <ac:spMkLst>
            <pc:docMk/>
            <pc:sldMk cId="0" sldId="297"/>
            <ac:spMk id="8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1" v="40098" actId="947"/>
          <ac:spMkLst>
            <pc:docMk/>
            <pc:sldMk cId="0" sldId="297"/>
            <ac:spMk id="8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1" v="40094" actId="947"/>
          <ac:spMkLst>
            <pc:docMk/>
            <pc:sldMk cId="0" sldId="297"/>
            <ac:spMk id="8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1" v="40090" actId="947"/>
          <ac:spMkLst>
            <pc:docMk/>
            <pc:sldMk cId="0" sldId="297"/>
            <ac:spMk id="8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0" v="40086" actId="947"/>
          <ac:spMkLst>
            <pc:docMk/>
            <pc:sldMk cId="0" sldId="297"/>
            <ac:spMk id="85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0" v="40082" actId="947"/>
          <ac:spMkLst>
            <pc:docMk/>
            <pc:sldMk cId="0" sldId="297"/>
            <ac:spMk id="8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0" v="40078" actId="947"/>
          <ac:spMkLst>
            <pc:docMk/>
            <pc:sldMk cId="0" sldId="297"/>
            <ac:spMk id="8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0" v="40074" actId="947"/>
          <ac:spMkLst>
            <pc:docMk/>
            <pc:sldMk cId="0" sldId="297"/>
            <ac:spMk id="8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60" v="40070" actId="947"/>
          <ac:spMkLst>
            <pc:docMk/>
            <pc:sldMk cId="0" sldId="297"/>
            <ac:spMk id="8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9" v="40066" actId="947"/>
          <ac:spMkLst>
            <pc:docMk/>
            <pc:sldMk cId="0" sldId="297"/>
            <ac:spMk id="8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9" v="40062" actId="947"/>
          <ac:spMkLst>
            <pc:docMk/>
            <pc:sldMk cId="0" sldId="297"/>
            <ac:spMk id="8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9" v="40058" actId="947"/>
          <ac:spMkLst>
            <pc:docMk/>
            <pc:sldMk cId="0" sldId="297"/>
            <ac:spMk id="8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9" v="40054" actId="947"/>
          <ac:spMkLst>
            <pc:docMk/>
            <pc:sldMk cId="0" sldId="297"/>
            <ac:spMk id="8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8" v="40050" actId="947"/>
          <ac:spMkLst>
            <pc:docMk/>
            <pc:sldMk cId="0" sldId="297"/>
            <ac:spMk id="8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8" v="40046" actId="947"/>
          <ac:spMkLst>
            <pc:docMk/>
            <pc:sldMk cId="0" sldId="297"/>
            <ac:spMk id="8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8" v="40042" actId="947"/>
          <ac:spMkLst>
            <pc:docMk/>
            <pc:sldMk cId="0" sldId="297"/>
            <ac:spMk id="8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8" v="40038" actId="947"/>
          <ac:spMkLst>
            <pc:docMk/>
            <pc:sldMk cId="0" sldId="297"/>
            <ac:spMk id="8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7" v="40034" actId="947"/>
          <ac:spMkLst>
            <pc:docMk/>
            <pc:sldMk cId="0" sldId="297"/>
            <ac:spMk id="8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7" v="40030" actId="947"/>
          <ac:spMkLst>
            <pc:docMk/>
            <pc:sldMk cId="0" sldId="297"/>
            <ac:spMk id="8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7" v="40026" actId="947"/>
          <ac:spMkLst>
            <pc:docMk/>
            <pc:sldMk cId="0" sldId="297"/>
            <ac:spMk id="8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7" v="40022" actId="947"/>
          <ac:spMkLst>
            <pc:docMk/>
            <pc:sldMk cId="0" sldId="297"/>
            <ac:spMk id="8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6" v="40018" actId="947"/>
          <ac:spMkLst>
            <pc:docMk/>
            <pc:sldMk cId="0" sldId="297"/>
            <ac:spMk id="8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6" v="40014" actId="947"/>
          <ac:spMkLst>
            <pc:docMk/>
            <pc:sldMk cId="0" sldId="297"/>
            <ac:spMk id="8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6" v="40010" actId="947"/>
          <ac:spMkLst>
            <pc:docMk/>
            <pc:sldMk cId="0" sldId="297"/>
            <ac:spMk id="8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6" v="40006" actId="947"/>
          <ac:spMkLst>
            <pc:docMk/>
            <pc:sldMk cId="0" sldId="297"/>
            <ac:spMk id="86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5" v="40002" actId="947"/>
          <ac:spMkLst>
            <pc:docMk/>
            <pc:sldMk cId="0" sldId="297"/>
            <ac:spMk id="8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5" v="39998" actId="947"/>
          <ac:spMkLst>
            <pc:docMk/>
            <pc:sldMk cId="0" sldId="297"/>
            <ac:spMk id="8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5" v="39994" actId="947"/>
          <ac:spMkLst>
            <pc:docMk/>
            <pc:sldMk cId="0" sldId="297"/>
            <ac:spMk id="8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5" v="39990" actId="947"/>
          <ac:spMkLst>
            <pc:docMk/>
            <pc:sldMk cId="0" sldId="297"/>
            <ac:spMk id="8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5" v="39986" actId="947"/>
          <ac:spMkLst>
            <pc:docMk/>
            <pc:sldMk cId="0" sldId="297"/>
            <ac:spMk id="86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4" v="39982" actId="947"/>
          <ac:spMkLst>
            <pc:docMk/>
            <pc:sldMk cId="0" sldId="297"/>
            <ac:spMk id="8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4" v="39978" actId="947"/>
          <ac:spMkLst>
            <pc:docMk/>
            <pc:sldMk cId="0" sldId="297"/>
            <ac:spMk id="8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4" v="39974" actId="947"/>
          <ac:spMkLst>
            <pc:docMk/>
            <pc:sldMk cId="0" sldId="297"/>
            <ac:spMk id="8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4" v="39970" actId="947"/>
          <ac:spMkLst>
            <pc:docMk/>
            <pc:sldMk cId="0" sldId="297"/>
            <ac:spMk id="8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3" v="39966" actId="947"/>
          <ac:spMkLst>
            <pc:docMk/>
            <pc:sldMk cId="0" sldId="297"/>
            <ac:spMk id="8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3" v="39962" actId="947"/>
          <ac:spMkLst>
            <pc:docMk/>
            <pc:sldMk cId="0" sldId="297"/>
            <ac:spMk id="8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3" v="39958" actId="947"/>
          <ac:spMkLst>
            <pc:docMk/>
            <pc:sldMk cId="0" sldId="297"/>
            <ac:spMk id="86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3" v="39954" actId="947"/>
          <ac:spMkLst>
            <pc:docMk/>
            <pc:sldMk cId="0" sldId="297"/>
            <ac:spMk id="8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2" v="39950" actId="947"/>
          <ac:spMkLst>
            <pc:docMk/>
            <pc:sldMk cId="0" sldId="297"/>
            <ac:spMk id="8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2" v="39946" actId="947"/>
          <ac:spMkLst>
            <pc:docMk/>
            <pc:sldMk cId="0" sldId="297"/>
            <ac:spMk id="8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2" v="39942" actId="947"/>
          <ac:spMkLst>
            <pc:docMk/>
            <pc:sldMk cId="0" sldId="297"/>
            <ac:spMk id="8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2" v="39938" actId="947"/>
          <ac:spMkLst>
            <pc:docMk/>
            <pc:sldMk cId="0" sldId="297"/>
            <ac:spMk id="8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1" v="39934" actId="947"/>
          <ac:spMkLst>
            <pc:docMk/>
            <pc:sldMk cId="0" sldId="297"/>
            <ac:spMk id="8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0" v="38577" actId="947"/>
          <ac:spMkLst>
            <pc:docMk/>
            <pc:sldMk cId="0" sldId="297"/>
            <ac:spMk id="8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4" v="38488" actId="947"/>
          <ac:spMkLst>
            <pc:docMk/>
            <pc:sldMk cId="0" sldId="297"/>
            <ac:spMk id="8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7" actId="947"/>
          <ac:spMkLst>
            <pc:docMk/>
            <pc:sldMk cId="0" sldId="297"/>
            <ac:spMk id="86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55" actId="947"/>
          <ac:spMkLst>
            <pc:docMk/>
            <pc:sldMk cId="0" sldId="297"/>
            <ac:spMk id="8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1" v="38288" actId="947"/>
          <ac:spMkLst>
            <pc:docMk/>
            <pc:sldMk cId="0" sldId="297"/>
            <ac:spMk id="8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86" actId="947"/>
          <ac:spMkLst>
            <pc:docMk/>
            <pc:sldMk cId="0" sldId="297"/>
            <ac:spMk id="8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03" actId="947"/>
          <ac:spMkLst>
            <pc:docMk/>
            <pc:sldMk cId="0" sldId="297"/>
            <ac:spMk id="8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3" actId="947"/>
          <ac:spMkLst>
            <pc:docMk/>
            <pc:sldMk cId="0" sldId="297"/>
            <ac:spMk id="8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4" v="38336" actId="947"/>
          <ac:spMkLst>
            <pc:docMk/>
            <pc:sldMk cId="0" sldId="297"/>
            <ac:spMk id="8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609" actId="947"/>
          <ac:spMkLst>
            <pc:docMk/>
            <pc:sldMk cId="0" sldId="297"/>
            <ac:spMk id="8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6" v="38526" actId="947"/>
          <ac:spMkLst>
            <pc:docMk/>
            <pc:sldMk cId="0" sldId="297"/>
            <ac:spMk id="8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1" v="38441" actId="947"/>
          <ac:spMkLst>
            <pc:docMk/>
            <pc:sldMk cId="0" sldId="297"/>
            <ac:spMk id="8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73" actId="947"/>
          <ac:spMkLst>
            <pc:docMk/>
            <pc:sldMk cId="0" sldId="297"/>
            <ac:spMk id="8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1" v="39930" actId="947"/>
          <ac:spMkLst>
            <pc:docMk/>
            <pc:sldMk cId="0" sldId="297"/>
            <ac:spMk id="8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1" v="39926" actId="947"/>
          <ac:spMkLst>
            <pc:docMk/>
            <pc:sldMk cId="0" sldId="297"/>
            <ac:spMk id="86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1" v="39922" actId="947"/>
          <ac:spMkLst>
            <pc:docMk/>
            <pc:sldMk cId="0" sldId="297"/>
            <ac:spMk id="8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1" v="39918" actId="947"/>
          <ac:spMkLst>
            <pc:docMk/>
            <pc:sldMk cId="0" sldId="297"/>
            <ac:spMk id="8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0" v="39914" actId="947"/>
          <ac:spMkLst>
            <pc:docMk/>
            <pc:sldMk cId="0" sldId="297"/>
            <ac:spMk id="8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0" v="39910" actId="947"/>
          <ac:spMkLst>
            <pc:docMk/>
            <pc:sldMk cId="0" sldId="297"/>
            <ac:spMk id="8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0" v="39906" actId="947"/>
          <ac:spMkLst>
            <pc:docMk/>
            <pc:sldMk cId="0" sldId="297"/>
            <ac:spMk id="8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50" v="39902" actId="947"/>
          <ac:spMkLst>
            <pc:docMk/>
            <pc:sldMk cId="0" sldId="297"/>
            <ac:spMk id="8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9" v="39898" actId="947"/>
          <ac:spMkLst>
            <pc:docMk/>
            <pc:sldMk cId="0" sldId="297"/>
            <ac:spMk id="8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9" v="39894" actId="947"/>
          <ac:spMkLst>
            <pc:docMk/>
            <pc:sldMk cId="0" sldId="297"/>
            <ac:spMk id="86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9" v="39890" actId="947"/>
          <ac:spMkLst>
            <pc:docMk/>
            <pc:sldMk cId="0" sldId="297"/>
            <ac:spMk id="8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9" v="39886" actId="947"/>
          <ac:spMkLst>
            <pc:docMk/>
            <pc:sldMk cId="0" sldId="297"/>
            <ac:spMk id="8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8" v="39882" actId="947"/>
          <ac:spMkLst>
            <pc:docMk/>
            <pc:sldMk cId="0" sldId="297"/>
            <ac:spMk id="8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8" v="39878" actId="947"/>
          <ac:spMkLst>
            <pc:docMk/>
            <pc:sldMk cId="0" sldId="297"/>
            <ac:spMk id="8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8" v="39874" actId="947"/>
          <ac:spMkLst>
            <pc:docMk/>
            <pc:sldMk cId="0" sldId="297"/>
            <ac:spMk id="8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8" v="39870" actId="947"/>
          <ac:spMkLst>
            <pc:docMk/>
            <pc:sldMk cId="0" sldId="297"/>
            <ac:spMk id="86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7" v="39866" actId="947"/>
          <ac:spMkLst>
            <pc:docMk/>
            <pc:sldMk cId="0" sldId="297"/>
            <ac:spMk id="8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7" v="39862" actId="947"/>
          <ac:spMkLst>
            <pc:docMk/>
            <pc:sldMk cId="0" sldId="297"/>
            <ac:spMk id="8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7" v="39858" actId="947"/>
          <ac:spMkLst>
            <pc:docMk/>
            <pc:sldMk cId="0" sldId="297"/>
            <ac:spMk id="8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7" v="39854" actId="947"/>
          <ac:spMkLst>
            <pc:docMk/>
            <pc:sldMk cId="0" sldId="297"/>
            <ac:spMk id="86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7" v="39850" actId="947"/>
          <ac:spMkLst>
            <pc:docMk/>
            <pc:sldMk cId="0" sldId="297"/>
            <ac:spMk id="8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6" v="39846" actId="947"/>
          <ac:spMkLst>
            <pc:docMk/>
            <pc:sldMk cId="0" sldId="297"/>
            <ac:spMk id="8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6" v="39842" actId="947"/>
          <ac:spMkLst>
            <pc:docMk/>
            <pc:sldMk cId="0" sldId="297"/>
            <ac:spMk id="8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6" v="39838" actId="947"/>
          <ac:spMkLst>
            <pc:docMk/>
            <pc:sldMk cId="0" sldId="297"/>
            <ac:spMk id="8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6" v="39834" actId="947"/>
          <ac:spMkLst>
            <pc:docMk/>
            <pc:sldMk cId="0" sldId="297"/>
            <ac:spMk id="8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5" v="39830" actId="947"/>
          <ac:spMkLst>
            <pc:docMk/>
            <pc:sldMk cId="0" sldId="297"/>
            <ac:spMk id="8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5" v="39826" actId="947"/>
          <ac:spMkLst>
            <pc:docMk/>
            <pc:sldMk cId="0" sldId="297"/>
            <ac:spMk id="8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5" v="39822" actId="947"/>
          <ac:spMkLst>
            <pc:docMk/>
            <pc:sldMk cId="0" sldId="297"/>
            <ac:spMk id="8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5" v="39818" actId="947"/>
          <ac:spMkLst>
            <pc:docMk/>
            <pc:sldMk cId="0" sldId="297"/>
            <ac:spMk id="8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4" v="39814" actId="947"/>
          <ac:spMkLst>
            <pc:docMk/>
            <pc:sldMk cId="0" sldId="297"/>
            <ac:spMk id="86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4" v="39810" actId="947"/>
          <ac:spMkLst>
            <pc:docMk/>
            <pc:sldMk cId="0" sldId="297"/>
            <ac:spMk id="8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4" v="39806" actId="947"/>
          <ac:spMkLst>
            <pc:docMk/>
            <pc:sldMk cId="0" sldId="297"/>
            <ac:spMk id="8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4" v="39802" actId="947"/>
          <ac:spMkLst>
            <pc:docMk/>
            <pc:sldMk cId="0" sldId="297"/>
            <ac:spMk id="8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4" v="39798" actId="947"/>
          <ac:spMkLst>
            <pc:docMk/>
            <pc:sldMk cId="0" sldId="297"/>
            <ac:spMk id="8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3" v="39794" actId="947"/>
          <ac:spMkLst>
            <pc:docMk/>
            <pc:sldMk cId="0" sldId="297"/>
            <ac:spMk id="8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3" v="39790" actId="947"/>
          <ac:spMkLst>
            <pc:docMk/>
            <pc:sldMk cId="0" sldId="297"/>
            <ac:spMk id="86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3" v="39786" actId="947"/>
          <ac:spMkLst>
            <pc:docMk/>
            <pc:sldMk cId="0" sldId="297"/>
            <ac:spMk id="8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3" v="39782" actId="947"/>
          <ac:spMkLst>
            <pc:docMk/>
            <pc:sldMk cId="0" sldId="297"/>
            <ac:spMk id="8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2" v="39778" actId="947"/>
          <ac:spMkLst>
            <pc:docMk/>
            <pc:sldMk cId="0" sldId="297"/>
            <ac:spMk id="86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2" v="39774" actId="947"/>
          <ac:spMkLst>
            <pc:docMk/>
            <pc:sldMk cId="0" sldId="297"/>
            <ac:spMk id="8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2" v="39770" actId="947"/>
          <ac:spMkLst>
            <pc:docMk/>
            <pc:sldMk cId="0" sldId="297"/>
            <ac:spMk id="8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2" v="39766" actId="947"/>
          <ac:spMkLst>
            <pc:docMk/>
            <pc:sldMk cId="0" sldId="297"/>
            <ac:spMk id="8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1" v="39762" actId="947"/>
          <ac:spMkLst>
            <pc:docMk/>
            <pc:sldMk cId="0" sldId="297"/>
            <ac:spMk id="8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1" v="39758" actId="947"/>
          <ac:spMkLst>
            <pc:docMk/>
            <pc:sldMk cId="0" sldId="297"/>
            <ac:spMk id="8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1" v="39754" actId="947"/>
          <ac:spMkLst>
            <pc:docMk/>
            <pc:sldMk cId="0" sldId="297"/>
            <ac:spMk id="8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1" v="39750" actId="947"/>
          <ac:spMkLst>
            <pc:docMk/>
            <pc:sldMk cId="0" sldId="297"/>
            <ac:spMk id="8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0" v="39746" actId="947"/>
          <ac:spMkLst>
            <pc:docMk/>
            <pc:sldMk cId="0" sldId="297"/>
            <ac:spMk id="8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0" v="39742" actId="947"/>
          <ac:spMkLst>
            <pc:docMk/>
            <pc:sldMk cId="0" sldId="297"/>
            <ac:spMk id="87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0" v="39738" actId="947"/>
          <ac:spMkLst>
            <pc:docMk/>
            <pc:sldMk cId="0" sldId="297"/>
            <ac:spMk id="8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9" v="38571" actId="947"/>
          <ac:spMkLst>
            <pc:docMk/>
            <pc:sldMk cId="0" sldId="297"/>
            <ac:spMk id="87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3" v="38477" actId="947"/>
          <ac:spMkLst>
            <pc:docMk/>
            <pc:sldMk cId="0" sldId="297"/>
            <ac:spMk id="87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8" v="38399" actId="947"/>
          <ac:spMkLst>
            <pc:docMk/>
            <pc:sldMk cId="0" sldId="297"/>
            <ac:spMk id="87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4" v="38329" actId="947"/>
          <ac:spMkLst>
            <pc:docMk/>
            <pc:sldMk cId="0" sldId="297"/>
            <ac:spMk id="87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0" v="38574" actId="947"/>
          <ac:spMkLst>
            <pc:docMk/>
            <pc:sldMk cId="0" sldId="297"/>
            <ac:spMk id="8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498" actId="947"/>
          <ac:spMkLst>
            <pc:docMk/>
            <pc:sldMk cId="0" sldId="297"/>
            <ac:spMk id="8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84" actId="947"/>
          <ac:spMkLst>
            <pc:docMk/>
            <pc:sldMk cId="0" sldId="297"/>
            <ac:spMk id="8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6" v="38517" actId="947"/>
          <ac:spMkLst>
            <pc:docMk/>
            <pc:sldMk cId="0" sldId="297"/>
            <ac:spMk id="8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1" v="38435" actId="947"/>
          <ac:spMkLst>
            <pc:docMk/>
            <pc:sldMk cId="0" sldId="297"/>
            <ac:spMk id="8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67" actId="947"/>
          <ac:spMkLst>
            <pc:docMk/>
            <pc:sldMk cId="0" sldId="297"/>
            <ac:spMk id="8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2" v="38296" actId="947"/>
          <ac:spMkLst>
            <pc:docMk/>
            <pc:sldMk cId="0" sldId="297"/>
            <ac:spMk id="87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9" v="38250" actId="947"/>
          <ac:spMkLst>
            <pc:docMk/>
            <pc:sldMk cId="0" sldId="297"/>
            <ac:spMk id="8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0" v="39734" actId="947"/>
          <ac:spMkLst>
            <pc:docMk/>
            <pc:sldMk cId="0" sldId="297"/>
            <ac:spMk id="8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40" v="39730" actId="947"/>
          <ac:spMkLst>
            <pc:docMk/>
            <pc:sldMk cId="0" sldId="297"/>
            <ac:spMk id="8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9" v="39726" actId="947"/>
          <ac:spMkLst>
            <pc:docMk/>
            <pc:sldMk cId="0" sldId="297"/>
            <ac:spMk id="8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9" v="39722" actId="947"/>
          <ac:spMkLst>
            <pc:docMk/>
            <pc:sldMk cId="0" sldId="297"/>
            <ac:spMk id="8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9" v="39718" actId="947"/>
          <ac:spMkLst>
            <pc:docMk/>
            <pc:sldMk cId="0" sldId="297"/>
            <ac:spMk id="8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9" v="39714" actId="947"/>
          <ac:spMkLst>
            <pc:docMk/>
            <pc:sldMk cId="0" sldId="297"/>
            <ac:spMk id="8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8" v="39710" actId="947"/>
          <ac:spMkLst>
            <pc:docMk/>
            <pc:sldMk cId="0" sldId="297"/>
            <ac:spMk id="8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8" v="39706" actId="947"/>
          <ac:spMkLst>
            <pc:docMk/>
            <pc:sldMk cId="0" sldId="297"/>
            <ac:spMk id="8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8" v="39702" actId="947"/>
          <ac:spMkLst>
            <pc:docMk/>
            <pc:sldMk cId="0" sldId="297"/>
            <ac:spMk id="87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8" v="39698" actId="947"/>
          <ac:spMkLst>
            <pc:docMk/>
            <pc:sldMk cId="0" sldId="297"/>
            <ac:spMk id="8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7" v="39694" actId="947"/>
          <ac:spMkLst>
            <pc:docMk/>
            <pc:sldMk cId="0" sldId="297"/>
            <ac:spMk id="8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7" v="39690" actId="947"/>
          <ac:spMkLst>
            <pc:docMk/>
            <pc:sldMk cId="0" sldId="297"/>
            <ac:spMk id="8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7" v="39686" actId="947"/>
          <ac:spMkLst>
            <pc:docMk/>
            <pc:sldMk cId="0" sldId="297"/>
            <ac:spMk id="8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7" v="39682" actId="947"/>
          <ac:spMkLst>
            <pc:docMk/>
            <pc:sldMk cId="0" sldId="297"/>
            <ac:spMk id="8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6" v="39678" actId="947"/>
          <ac:spMkLst>
            <pc:docMk/>
            <pc:sldMk cId="0" sldId="297"/>
            <ac:spMk id="8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6" v="39674" actId="947"/>
          <ac:spMkLst>
            <pc:docMk/>
            <pc:sldMk cId="0" sldId="297"/>
            <ac:spMk id="8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6" v="39670" actId="947"/>
          <ac:spMkLst>
            <pc:docMk/>
            <pc:sldMk cId="0" sldId="297"/>
            <ac:spMk id="87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6" v="39666" actId="947"/>
          <ac:spMkLst>
            <pc:docMk/>
            <pc:sldMk cId="0" sldId="297"/>
            <ac:spMk id="8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6" v="39662" actId="947"/>
          <ac:spMkLst>
            <pc:docMk/>
            <pc:sldMk cId="0" sldId="297"/>
            <ac:spMk id="8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5" v="39658" actId="947"/>
          <ac:spMkLst>
            <pc:docMk/>
            <pc:sldMk cId="0" sldId="297"/>
            <ac:spMk id="87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5" v="39654" actId="947"/>
          <ac:spMkLst>
            <pc:docMk/>
            <pc:sldMk cId="0" sldId="297"/>
            <ac:spMk id="8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5" v="39650" actId="947"/>
          <ac:spMkLst>
            <pc:docMk/>
            <pc:sldMk cId="0" sldId="297"/>
            <ac:spMk id="8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5" v="39646" actId="947"/>
          <ac:spMkLst>
            <pc:docMk/>
            <pc:sldMk cId="0" sldId="297"/>
            <ac:spMk id="8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4" v="39642" actId="947"/>
          <ac:spMkLst>
            <pc:docMk/>
            <pc:sldMk cId="0" sldId="297"/>
            <ac:spMk id="8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4" v="39638" actId="947"/>
          <ac:spMkLst>
            <pc:docMk/>
            <pc:sldMk cId="0" sldId="297"/>
            <ac:spMk id="8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4" v="39634" actId="947"/>
          <ac:spMkLst>
            <pc:docMk/>
            <pc:sldMk cId="0" sldId="297"/>
            <ac:spMk id="87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4" v="39630" actId="947"/>
          <ac:spMkLst>
            <pc:docMk/>
            <pc:sldMk cId="0" sldId="297"/>
            <ac:spMk id="8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3" v="39626" actId="947"/>
          <ac:spMkLst>
            <pc:docMk/>
            <pc:sldMk cId="0" sldId="297"/>
            <ac:spMk id="8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3" v="39622" actId="947"/>
          <ac:spMkLst>
            <pc:docMk/>
            <pc:sldMk cId="0" sldId="297"/>
            <ac:spMk id="8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3" v="39618" actId="947"/>
          <ac:spMkLst>
            <pc:docMk/>
            <pc:sldMk cId="0" sldId="297"/>
            <ac:spMk id="87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3" v="39614" actId="947"/>
          <ac:spMkLst>
            <pc:docMk/>
            <pc:sldMk cId="0" sldId="297"/>
            <ac:spMk id="8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2" v="39610" actId="947"/>
          <ac:spMkLst>
            <pc:docMk/>
            <pc:sldMk cId="0" sldId="297"/>
            <ac:spMk id="8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0" v="38578" actId="947"/>
          <ac:spMkLst>
            <pc:docMk/>
            <pc:sldMk cId="0" sldId="297"/>
            <ac:spMk id="8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07" actId="947"/>
          <ac:spMkLst>
            <pc:docMk/>
            <pc:sldMk cId="0" sldId="297"/>
            <ac:spMk id="8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4" actId="947"/>
          <ac:spMkLst>
            <pc:docMk/>
            <pc:sldMk cId="0" sldId="297"/>
            <ac:spMk id="8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5" v="38347" actId="947"/>
          <ac:spMkLst>
            <pc:docMk/>
            <pc:sldMk cId="0" sldId="297"/>
            <ac:spMk id="8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1" v="38275" actId="947"/>
          <ac:spMkLst>
            <pc:docMk/>
            <pc:sldMk cId="0" sldId="297"/>
            <ac:spMk id="87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8" v="38239" actId="947"/>
          <ac:spMkLst>
            <pc:docMk/>
            <pc:sldMk cId="0" sldId="297"/>
            <ac:spMk id="8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7" v="38218" actId="947"/>
          <ac:spMkLst>
            <pc:docMk/>
            <pc:sldMk cId="0" sldId="297"/>
            <ac:spMk id="8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85" actId="947"/>
          <ac:spMkLst>
            <pc:docMk/>
            <pc:sldMk cId="0" sldId="297"/>
            <ac:spMk id="8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08" actId="947"/>
          <ac:spMkLst>
            <pc:docMk/>
            <pc:sldMk cId="0" sldId="297"/>
            <ac:spMk id="8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8" actId="947"/>
          <ac:spMkLst>
            <pc:docMk/>
            <pc:sldMk cId="0" sldId="297"/>
            <ac:spMk id="8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4" v="38335" actId="947"/>
          <ac:spMkLst>
            <pc:docMk/>
            <pc:sldMk cId="0" sldId="297"/>
            <ac:spMk id="87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0" v="38272" actId="947"/>
          <ac:spMkLst>
            <pc:docMk/>
            <pc:sldMk cId="0" sldId="297"/>
            <ac:spMk id="8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600" actId="947"/>
          <ac:spMkLst>
            <pc:docMk/>
            <pc:sldMk cId="0" sldId="297"/>
            <ac:spMk id="8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6" v="38528" actId="947"/>
          <ac:spMkLst>
            <pc:docMk/>
            <pc:sldMk cId="0" sldId="297"/>
            <ac:spMk id="8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1" v="38445" actId="947"/>
          <ac:spMkLst>
            <pc:docMk/>
            <pc:sldMk cId="0" sldId="297"/>
            <ac:spMk id="8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56" actId="947"/>
          <ac:spMkLst>
            <pc:docMk/>
            <pc:sldMk cId="0" sldId="297"/>
            <ac:spMk id="8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2" v="39606" actId="947"/>
          <ac:spMkLst>
            <pc:docMk/>
            <pc:sldMk cId="0" sldId="297"/>
            <ac:spMk id="8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2" v="39602" actId="947"/>
          <ac:spMkLst>
            <pc:docMk/>
            <pc:sldMk cId="0" sldId="297"/>
            <ac:spMk id="8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1" v="39598" actId="947"/>
          <ac:spMkLst>
            <pc:docMk/>
            <pc:sldMk cId="0" sldId="297"/>
            <ac:spMk id="87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1" v="39594" actId="947"/>
          <ac:spMkLst>
            <pc:docMk/>
            <pc:sldMk cId="0" sldId="297"/>
            <ac:spMk id="8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1" v="39590" actId="947"/>
          <ac:spMkLst>
            <pc:docMk/>
            <pc:sldMk cId="0" sldId="297"/>
            <ac:spMk id="8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1" v="39586" actId="947"/>
          <ac:spMkLst>
            <pc:docMk/>
            <pc:sldMk cId="0" sldId="297"/>
            <ac:spMk id="87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0" v="39582" actId="947"/>
          <ac:spMkLst>
            <pc:docMk/>
            <pc:sldMk cId="0" sldId="297"/>
            <ac:spMk id="8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0" v="39578" actId="947"/>
          <ac:spMkLst>
            <pc:docMk/>
            <pc:sldMk cId="0" sldId="297"/>
            <ac:spMk id="8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0" v="39574" actId="947"/>
          <ac:spMkLst>
            <pc:docMk/>
            <pc:sldMk cId="0" sldId="297"/>
            <ac:spMk id="8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30" v="39570" actId="947"/>
          <ac:spMkLst>
            <pc:docMk/>
            <pc:sldMk cId="0" sldId="297"/>
            <ac:spMk id="87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9" v="39566" actId="947"/>
          <ac:spMkLst>
            <pc:docMk/>
            <pc:sldMk cId="0" sldId="297"/>
            <ac:spMk id="8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9" v="39562" actId="947"/>
          <ac:spMkLst>
            <pc:docMk/>
            <pc:sldMk cId="0" sldId="297"/>
            <ac:spMk id="8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9" v="39558" actId="947"/>
          <ac:spMkLst>
            <pc:docMk/>
            <pc:sldMk cId="0" sldId="297"/>
            <ac:spMk id="87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9" v="39554" actId="947"/>
          <ac:spMkLst>
            <pc:docMk/>
            <pc:sldMk cId="0" sldId="297"/>
            <ac:spMk id="8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8" v="39550" actId="947"/>
          <ac:spMkLst>
            <pc:docMk/>
            <pc:sldMk cId="0" sldId="297"/>
            <ac:spMk id="8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8" v="39546" actId="947"/>
          <ac:spMkLst>
            <pc:docMk/>
            <pc:sldMk cId="0" sldId="297"/>
            <ac:spMk id="8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8" v="39542" actId="947"/>
          <ac:spMkLst>
            <pc:docMk/>
            <pc:sldMk cId="0" sldId="297"/>
            <ac:spMk id="88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8" v="39538" actId="947"/>
          <ac:spMkLst>
            <pc:docMk/>
            <pc:sldMk cId="0" sldId="297"/>
            <ac:spMk id="8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8" v="39534" actId="947"/>
          <ac:spMkLst>
            <pc:docMk/>
            <pc:sldMk cId="0" sldId="297"/>
            <ac:spMk id="8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7" v="39530" actId="947"/>
          <ac:spMkLst>
            <pc:docMk/>
            <pc:sldMk cId="0" sldId="297"/>
            <ac:spMk id="8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7" v="39526" actId="947"/>
          <ac:spMkLst>
            <pc:docMk/>
            <pc:sldMk cId="0" sldId="297"/>
            <ac:spMk id="8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7" v="39522" actId="947"/>
          <ac:spMkLst>
            <pc:docMk/>
            <pc:sldMk cId="0" sldId="297"/>
            <ac:spMk id="88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7" v="39518" actId="947"/>
          <ac:spMkLst>
            <pc:docMk/>
            <pc:sldMk cId="0" sldId="297"/>
            <ac:spMk id="8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6" v="39514" actId="947"/>
          <ac:spMkLst>
            <pc:docMk/>
            <pc:sldMk cId="0" sldId="297"/>
            <ac:spMk id="8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6" v="39510" actId="947"/>
          <ac:spMkLst>
            <pc:docMk/>
            <pc:sldMk cId="0" sldId="297"/>
            <ac:spMk id="8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6" v="39506" actId="947"/>
          <ac:spMkLst>
            <pc:docMk/>
            <pc:sldMk cId="0" sldId="297"/>
            <ac:spMk id="8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6" v="39502" actId="947"/>
          <ac:spMkLst>
            <pc:docMk/>
            <pc:sldMk cId="0" sldId="297"/>
            <ac:spMk id="8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5" v="39498" actId="947"/>
          <ac:spMkLst>
            <pc:docMk/>
            <pc:sldMk cId="0" sldId="297"/>
            <ac:spMk id="8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5" v="39494" actId="947"/>
          <ac:spMkLst>
            <pc:docMk/>
            <pc:sldMk cId="0" sldId="297"/>
            <ac:spMk id="8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5" v="39490" actId="947"/>
          <ac:spMkLst>
            <pc:docMk/>
            <pc:sldMk cId="0" sldId="297"/>
            <ac:spMk id="88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5" v="39486" actId="947"/>
          <ac:spMkLst>
            <pc:docMk/>
            <pc:sldMk cId="0" sldId="297"/>
            <ac:spMk id="8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4" v="39482" actId="947"/>
          <ac:spMkLst>
            <pc:docMk/>
            <pc:sldMk cId="0" sldId="297"/>
            <ac:spMk id="8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4" v="39478" actId="947"/>
          <ac:spMkLst>
            <pc:docMk/>
            <pc:sldMk cId="0" sldId="297"/>
            <ac:spMk id="8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4" v="39474" actId="947"/>
          <ac:spMkLst>
            <pc:docMk/>
            <pc:sldMk cId="0" sldId="297"/>
            <ac:spMk id="8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4" v="39470" actId="947"/>
          <ac:spMkLst>
            <pc:docMk/>
            <pc:sldMk cId="0" sldId="297"/>
            <ac:spMk id="8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3" v="39466" actId="947"/>
          <ac:spMkLst>
            <pc:docMk/>
            <pc:sldMk cId="0" sldId="297"/>
            <ac:spMk id="8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3" v="39462" actId="947"/>
          <ac:spMkLst>
            <pc:docMk/>
            <pc:sldMk cId="0" sldId="297"/>
            <ac:spMk id="8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3" v="39458" actId="947"/>
          <ac:spMkLst>
            <pc:docMk/>
            <pc:sldMk cId="0" sldId="297"/>
            <ac:spMk id="8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3" v="39454" actId="947"/>
          <ac:spMkLst>
            <pc:docMk/>
            <pc:sldMk cId="0" sldId="297"/>
            <ac:spMk id="8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2" v="39450" actId="947"/>
          <ac:spMkLst>
            <pc:docMk/>
            <pc:sldMk cId="0" sldId="297"/>
            <ac:spMk id="88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2" v="39446" actId="947"/>
          <ac:spMkLst>
            <pc:docMk/>
            <pc:sldMk cId="0" sldId="297"/>
            <ac:spMk id="8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2" v="39442" actId="947"/>
          <ac:spMkLst>
            <pc:docMk/>
            <pc:sldMk cId="0" sldId="297"/>
            <ac:spMk id="8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2" v="39438" actId="947"/>
          <ac:spMkLst>
            <pc:docMk/>
            <pc:sldMk cId="0" sldId="297"/>
            <ac:spMk id="8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2" v="39434" actId="947"/>
          <ac:spMkLst>
            <pc:docMk/>
            <pc:sldMk cId="0" sldId="297"/>
            <ac:spMk id="8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1" v="39430" actId="947"/>
          <ac:spMkLst>
            <pc:docMk/>
            <pc:sldMk cId="0" sldId="297"/>
            <ac:spMk id="8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1" v="39426" actId="947"/>
          <ac:spMkLst>
            <pc:docMk/>
            <pc:sldMk cId="0" sldId="297"/>
            <ac:spMk id="8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1" v="39422" actId="947"/>
          <ac:spMkLst>
            <pc:docMk/>
            <pc:sldMk cId="0" sldId="297"/>
            <ac:spMk id="8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1" v="39418" actId="947"/>
          <ac:spMkLst>
            <pc:docMk/>
            <pc:sldMk cId="0" sldId="297"/>
            <ac:spMk id="8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0" v="39414" actId="947"/>
          <ac:spMkLst>
            <pc:docMk/>
            <pc:sldMk cId="0" sldId="297"/>
            <ac:spMk id="8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0" v="39410" actId="947"/>
          <ac:spMkLst>
            <pc:docMk/>
            <pc:sldMk cId="0" sldId="297"/>
            <ac:spMk id="8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0" v="39406" actId="947"/>
          <ac:spMkLst>
            <pc:docMk/>
            <pc:sldMk cId="0" sldId="297"/>
            <ac:spMk id="8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20" v="39402" actId="947"/>
          <ac:spMkLst>
            <pc:docMk/>
            <pc:sldMk cId="0" sldId="297"/>
            <ac:spMk id="8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9" v="39398" actId="947"/>
          <ac:spMkLst>
            <pc:docMk/>
            <pc:sldMk cId="0" sldId="297"/>
            <ac:spMk id="8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9" v="39394" actId="947"/>
          <ac:spMkLst>
            <pc:docMk/>
            <pc:sldMk cId="0" sldId="297"/>
            <ac:spMk id="8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9" v="39390" actId="947"/>
          <ac:spMkLst>
            <pc:docMk/>
            <pc:sldMk cId="0" sldId="297"/>
            <ac:spMk id="88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9" v="39386" actId="947"/>
          <ac:spMkLst>
            <pc:docMk/>
            <pc:sldMk cId="0" sldId="297"/>
            <ac:spMk id="8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9" v="39382" actId="947"/>
          <ac:spMkLst>
            <pc:docMk/>
            <pc:sldMk cId="0" sldId="297"/>
            <ac:spMk id="8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595" actId="947"/>
          <ac:spMkLst>
            <pc:docMk/>
            <pc:sldMk cId="0" sldId="297"/>
            <ac:spMk id="8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499" actId="947"/>
          <ac:spMkLst>
            <pc:docMk/>
            <pc:sldMk cId="0" sldId="297"/>
            <ac:spMk id="8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9" v="38416" actId="947"/>
          <ac:spMkLst>
            <pc:docMk/>
            <pc:sldMk cId="0" sldId="297"/>
            <ac:spMk id="8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5" v="38351" actId="947"/>
          <ac:spMkLst>
            <pc:docMk/>
            <pc:sldMk cId="0" sldId="297"/>
            <ac:spMk id="88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8" v="38557" actId="947"/>
          <ac:spMkLst>
            <pc:docMk/>
            <pc:sldMk cId="0" sldId="297"/>
            <ac:spMk id="8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2" v="38464" actId="947"/>
          <ac:spMkLst>
            <pc:docMk/>
            <pc:sldMk cId="0" sldId="297"/>
            <ac:spMk id="88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7" v="38383" actId="947"/>
          <ac:spMkLst>
            <pc:docMk/>
            <pc:sldMk cId="0" sldId="297"/>
            <ac:spMk id="8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2" v="38305" actId="947"/>
          <ac:spMkLst>
            <pc:docMk/>
            <pc:sldMk cId="0" sldId="297"/>
            <ac:spMk id="8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80" actId="947"/>
          <ac:spMkLst>
            <pc:docMk/>
            <pc:sldMk cId="0" sldId="297"/>
            <ac:spMk id="8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4" v="38485" actId="947"/>
          <ac:spMkLst>
            <pc:docMk/>
            <pc:sldMk cId="0" sldId="297"/>
            <ac:spMk id="8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9" v="38415" actId="947"/>
          <ac:spMkLst>
            <pc:docMk/>
            <pc:sldMk cId="0" sldId="297"/>
            <ac:spMk id="8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54" actId="947"/>
          <ac:spMkLst>
            <pc:docMk/>
            <pc:sldMk cId="0" sldId="297"/>
            <ac:spMk id="8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2" v="38293" actId="947"/>
          <ac:spMkLst>
            <pc:docMk/>
            <pc:sldMk cId="0" sldId="297"/>
            <ac:spMk id="88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9" v="38247" actId="947"/>
          <ac:spMkLst>
            <pc:docMk/>
            <pc:sldMk cId="0" sldId="297"/>
            <ac:spMk id="8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8" v="39378" actId="947"/>
          <ac:spMkLst>
            <pc:docMk/>
            <pc:sldMk cId="0" sldId="297"/>
            <ac:spMk id="8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8" v="39374" actId="947"/>
          <ac:spMkLst>
            <pc:docMk/>
            <pc:sldMk cId="0" sldId="297"/>
            <ac:spMk id="8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8" v="39370" actId="947"/>
          <ac:spMkLst>
            <pc:docMk/>
            <pc:sldMk cId="0" sldId="297"/>
            <ac:spMk id="8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8" v="39366" actId="947"/>
          <ac:spMkLst>
            <pc:docMk/>
            <pc:sldMk cId="0" sldId="297"/>
            <ac:spMk id="88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7" v="39362" actId="947"/>
          <ac:spMkLst>
            <pc:docMk/>
            <pc:sldMk cId="0" sldId="297"/>
            <ac:spMk id="8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7" v="39358" actId="947"/>
          <ac:spMkLst>
            <pc:docMk/>
            <pc:sldMk cId="0" sldId="297"/>
            <ac:spMk id="8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7" v="39354" actId="947"/>
          <ac:spMkLst>
            <pc:docMk/>
            <pc:sldMk cId="0" sldId="297"/>
            <ac:spMk id="8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7" v="39350" actId="947"/>
          <ac:spMkLst>
            <pc:docMk/>
            <pc:sldMk cId="0" sldId="297"/>
            <ac:spMk id="8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6" v="39346" actId="947"/>
          <ac:spMkLst>
            <pc:docMk/>
            <pc:sldMk cId="0" sldId="297"/>
            <ac:spMk id="88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6" v="39342" actId="947"/>
          <ac:spMkLst>
            <pc:docMk/>
            <pc:sldMk cId="0" sldId="297"/>
            <ac:spMk id="8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6" v="39338" actId="947"/>
          <ac:spMkLst>
            <pc:docMk/>
            <pc:sldMk cId="0" sldId="297"/>
            <ac:spMk id="8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6" v="39334" actId="947"/>
          <ac:spMkLst>
            <pc:docMk/>
            <pc:sldMk cId="0" sldId="297"/>
            <ac:spMk id="8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5" v="39330" actId="947"/>
          <ac:spMkLst>
            <pc:docMk/>
            <pc:sldMk cId="0" sldId="297"/>
            <ac:spMk id="8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5" v="39326" actId="947"/>
          <ac:spMkLst>
            <pc:docMk/>
            <pc:sldMk cId="0" sldId="297"/>
            <ac:spMk id="8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5" v="39322" actId="947"/>
          <ac:spMkLst>
            <pc:docMk/>
            <pc:sldMk cId="0" sldId="297"/>
            <ac:spMk id="8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5" v="39318" actId="947"/>
          <ac:spMkLst>
            <pc:docMk/>
            <pc:sldMk cId="0" sldId="297"/>
            <ac:spMk id="88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4" v="39314" actId="947"/>
          <ac:spMkLst>
            <pc:docMk/>
            <pc:sldMk cId="0" sldId="297"/>
            <ac:spMk id="8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4" v="39310" actId="947"/>
          <ac:spMkLst>
            <pc:docMk/>
            <pc:sldMk cId="0" sldId="297"/>
            <ac:spMk id="8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4" v="39306" actId="947"/>
          <ac:spMkLst>
            <pc:docMk/>
            <pc:sldMk cId="0" sldId="297"/>
            <ac:spMk id="8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4" v="39302" actId="947"/>
          <ac:spMkLst>
            <pc:docMk/>
            <pc:sldMk cId="0" sldId="297"/>
            <ac:spMk id="8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3" v="39298" actId="947"/>
          <ac:spMkLst>
            <pc:docMk/>
            <pc:sldMk cId="0" sldId="297"/>
            <ac:spMk id="88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3" v="39294" actId="947"/>
          <ac:spMkLst>
            <pc:docMk/>
            <pc:sldMk cId="0" sldId="297"/>
            <ac:spMk id="8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3" v="39290" actId="947"/>
          <ac:spMkLst>
            <pc:docMk/>
            <pc:sldMk cId="0" sldId="297"/>
            <ac:spMk id="8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3" v="39286" actId="947"/>
          <ac:spMkLst>
            <pc:docMk/>
            <pc:sldMk cId="0" sldId="297"/>
            <ac:spMk id="88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2" v="39282" actId="947"/>
          <ac:spMkLst>
            <pc:docMk/>
            <pc:sldMk cId="0" sldId="297"/>
            <ac:spMk id="8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2" v="39278" actId="947"/>
          <ac:spMkLst>
            <pc:docMk/>
            <pc:sldMk cId="0" sldId="297"/>
            <ac:spMk id="8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2" v="39274" actId="947"/>
          <ac:spMkLst>
            <pc:docMk/>
            <pc:sldMk cId="0" sldId="297"/>
            <ac:spMk id="88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2" v="39270" actId="947"/>
          <ac:spMkLst>
            <pc:docMk/>
            <pc:sldMk cId="0" sldId="297"/>
            <ac:spMk id="8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1" v="39266" actId="947"/>
          <ac:spMkLst>
            <pc:docMk/>
            <pc:sldMk cId="0" sldId="297"/>
            <ac:spMk id="8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1" v="39262" actId="947"/>
          <ac:spMkLst>
            <pc:docMk/>
            <pc:sldMk cId="0" sldId="297"/>
            <ac:spMk id="8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1" v="39258" actId="947"/>
          <ac:spMkLst>
            <pc:docMk/>
            <pc:sldMk cId="0" sldId="297"/>
            <ac:spMk id="8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1" v="39254" actId="947"/>
          <ac:spMkLst>
            <pc:docMk/>
            <pc:sldMk cId="0" sldId="297"/>
            <ac:spMk id="8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50" actId="947"/>
          <ac:spMkLst>
            <pc:docMk/>
            <pc:sldMk cId="0" sldId="297"/>
            <ac:spMk id="8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46" actId="947"/>
          <ac:spMkLst>
            <pc:docMk/>
            <pc:sldMk cId="0" sldId="297"/>
            <ac:spMk id="8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42" actId="947"/>
          <ac:spMkLst>
            <pc:docMk/>
            <pc:sldMk cId="0" sldId="297"/>
            <ac:spMk id="8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38" actId="947"/>
          <ac:spMkLst>
            <pc:docMk/>
            <pc:sldMk cId="0" sldId="297"/>
            <ac:spMk id="8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34" actId="947"/>
          <ac:spMkLst>
            <pc:docMk/>
            <pc:sldMk cId="0" sldId="297"/>
            <ac:spMk id="89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30" actId="947"/>
          <ac:spMkLst>
            <pc:docMk/>
            <pc:sldMk cId="0" sldId="297"/>
            <ac:spMk id="8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26" actId="947"/>
          <ac:spMkLst>
            <pc:docMk/>
            <pc:sldMk cId="0" sldId="297"/>
            <ac:spMk id="8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22" actId="947"/>
          <ac:spMkLst>
            <pc:docMk/>
            <pc:sldMk cId="0" sldId="297"/>
            <ac:spMk id="8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10" v="39218" actId="947"/>
          <ac:spMkLst>
            <pc:docMk/>
            <pc:sldMk cId="0" sldId="297"/>
            <ac:spMk id="8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9" v="39214" actId="947"/>
          <ac:spMkLst>
            <pc:docMk/>
            <pc:sldMk cId="0" sldId="297"/>
            <ac:spMk id="8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9" v="39210" actId="947"/>
          <ac:spMkLst>
            <pc:docMk/>
            <pc:sldMk cId="0" sldId="297"/>
            <ac:spMk id="89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9" v="39206" actId="947"/>
          <ac:spMkLst>
            <pc:docMk/>
            <pc:sldMk cId="0" sldId="297"/>
            <ac:spMk id="8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9" v="39202" actId="947"/>
          <ac:spMkLst>
            <pc:docMk/>
            <pc:sldMk cId="0" sldId="297"/>
            <ac:spMk id="8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98" actId="947"/>
          <ac:spMkLst>
            <pc:docMk/>
            <pc:sldMk cId="0" sldId="297"/>
            <ac:spMk id="8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94" actId="947"/>
          <ac:spMkLst>
            <pc:docMk/>
            <pc:sldMk cId="0" sldId="297"/>
            <ac:spMk id="8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90" actId="947"/>
          <ac:spMkLst>
            <pc:docMk/>
            <pc:sldMk cId="0" sldId="297"/>
            <ac:spMk id="8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9" v="38568" actId="947"/>
          <ac:spMkLst>
            <pc:docMk/>
            <pc:sldMk cId="0" sldId="297"/>
            <ac:spMk id="8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4" v="38483" actId="947"/>
          <ac:spMkLst>
            <pc:docMk/>
            <pc:sldMk cId="0" sldId="297"/>
            <ac:spMk id="8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9" v="38414" actId="947"/>
          <ac:spMkLst>
            <pc:docMk/>
            <pc:sldMk cId="0" sldId="297"/>
            <ac:spMk id="8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5" v="38345" actId="947"/>
          <ac:spMkLst>
            <pc:docMk/>
            <pc:sldMk cId="0" sldId="297"/>
            <ac:spMk id="8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1" v="38280" actId="947"/>
          <ac:spMkLst>
            <pc:docMk/>
            <pc:sldMk cId="0" sldId="297"/>
            <ac:spMk id="8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8" v="38236" actId="947"/>
          <ac:spMkLst>
            <pc:docMk/>
            <pc:sldMk cId="0" sldId="297"/>
            <ac:spMk id="8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7" v="38212" actId="947"/>
          <ac:spMkLst>
            <pc:docMk/>
            <pc:sldMk cId="0" sldId="297"/>
            <ac:spMk id="8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6" v="38198" actId="947"/>
          <ac:spMkLst>
            <pc:docMk/>
            <pc:sldMk cId="0" sldId="297"/>
            <ac:spMk id="8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90" actId="947"/>
          <ac:spMkLst>
            <pc:docMk/>
            <pc:sldMk cId="0" sldId="297"/>
            <ac:spMk id="8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16" actId="947"/>
          <ac:spMkLst>
            <pc:docMk/>
            <pc:sldMk cId="0" sldId="297"/>
            <ac:spMk id="8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1" v="38438" actId="947"/>
          <ac:spMkLst>
            <pc:docMk/>
            <pc:sldMk cId="0" sldId="297"/>
            <ac:spMk id="8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6" v="38364" actId="947"/>
          <ac:spMkLst>
            <pc:docMk/>
            <pc:sldMk cId="0" sldId="297"/>
            <ac:spMk id="8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2" v="38292" actId="947"/>
          <ac:spMkLst>
            <pc:docMk/>
            <pc:sldMk cId="0" sldId="297"/>
            <ac:spMk id="8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86" actId="947"/>
          <ac:spMkLst>
            <pc:docMk/>
            <pc:sldMk cId="0" sldId="297"/>
            <ac:spMk id="8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82" actId="947"/>
          <ac:spMkLst>
            <pc:docMk/>
            <pc:sldMk cId="0" sldId="297"/>
            <ac:spMk id="8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7" v="39178" actId="947"/>
          <ac:spMkLst>
            <pc:docMk/>
            <pc:sldMk cId="0" sldId="297"/>
            <ac:spMk id="8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74" actId="947"/>
          <ac:spMkLst>
            <pc:docMk/>
            <pc:sldMk cId="0" sldId="297"/>
            <ac:spMk id="8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70" actId="947"/>
          <ac:spMkLst>
            <pc:docMk/>
            <pc:sldMk cId="0" sldId="297"/>
            <ac:spMk id="8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66" actId="947"/>
          <ac:spMkLst>
            <pc:docMk/>
            <pc:sldMk cId="0" sldId="297"/>
            <ac:spMk id="8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62" actId="947"/>
          <ac:spMkLst>
            <pc:docMk/>
            <pc:sldMk cId="0" sldId="297"/>
            <ac:spMk id="89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58" actId="947"/>
          <ac:spMkLst>
            <pc:docMk/>
            <pc:sldMk cId="0" sldId="297"/>
            <ac:spMk id="8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54" actId="947"/>
          <ac:spMkLst>
            <pc:docMk/>
            <pc:sldMk cId="0" sldId="297"/>
            <ac:spMk id="8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5" v="39150" actId="947"/>
          <ac:spMkLst>
            <pc:docMk/>
            <pc:sldMk cId="0" sldId="297"/>
            <ac:spMk id="89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4" v="39146" actId="947"/>
          <ac:spMkLst>
            <pc:docMk/>
            <pc:sldMk cId="0" sldId="297"/>
            <ac:spMk id="8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4" v="39142" actId="947"/>
          <ac:spMkLst>
            <pc:docMk/>
            <pc:sldMk cId="0" sldId="297"/>
            <ac:spMk id="8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4" v="39138" actId="947"/>
          <ac:spMkLst>
            <pc:docMk/>
            <pc:sldMk cId="0" sldId="297"/>
            <ac:spMk id="8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4" v="39134" actId="947"/>
          <ac:spMkLst>
            <pc:docMk/>
            <pc:sldMk cId="0" sldId="297"/>
            <ac:spMk id="8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4" v="39130" actId="947"/>
          <ac:spMkLst>
            <pc:docMk/>
            <pc:sldMk cId="0" sldId="297"/>
            <ac:spMk id="8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3" v="39126" actId="947"/>
          <ac:spMkLst>
            <pc:docMk/>
            <pc:sldMk cId="0" sldId="297"/>
            <ac:spMk id="8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3" v="39122" actId="947"/>
          <ac:spMkLst>
            <pc:docMk/>
            <pc:sldMk cId="0" sldId="297"/>
            <ac:spMk id="89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3" v="39118" actId="947"/>
          <ac:spMkLst>
            <pc:docMk/>
            <pc:sldMk cId="0" sldId="297"/>
            <ac:spMk id="8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3" v="39114" actId="947"/>
          <ac:spMkLst>
            <pc:docMk/>
            <pc:sldMk cId="0" sldId="297"/>
            <ac:spMk id="8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2" v="39110" actId="947"/>
          <ac:spMkLst>
            <pc:docMk/>
            <pc:sldMk cId="0" sldId="297"/>
            <ac:spMk id="8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2" v="39106" actId="947"/>
          <ac:spMkLst>
            <pc:docMk/>
            <pc:sldMk cId="0" sldId="297"/>
            <ac:spMk id="8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2" v="39102" actId="947"/>
          <ac:spMkLst>
            <pc:docMk/>
            <pc:sldMk cId="0" sldId="297"/>
            <ac:spMk id="8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2" v="39098" actId="947"/>
          <ac:spMkLst>
            <pc:docMk/>
            <pc:sldMk cId="0" sldId="297"/>
            <ac:spMk id="8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1" v="39094" actId="947"/>
          <ac:spMkLst>
            <pc:docMk/>
            <pc:sldMk cId="0" sldId="297"/>
            <ac:spMk id="89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1" v="39090" actId="947"/>
          <ac:spMkLst>
            <pc:docMk/>
            <pc:sldMk cId="0" sldId="297"/>
            <ac:spMk id="8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1" v="39086" actId="947"/>
          <ac:spMkLst>
            <pc:docMk/>
            <pc:sldMk cId="0" sldId="297"/>
            <ac:spMk id="8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1" v="39082" actId="947"/>
          <ac:spMkLst>
            <pc:docMk/>
            <pc:sldMk cId="0" sldId="297"/>
            <ac:spMk id="8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0" v="39078" actId="947"/>
          <ac:spMkLst>
            <pc:docMk/>
            <pc:sldMk cId="0" sldId="297"/>
            <ac:spMk id="8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0" v="39074" actId="947"/>
          <ac:spMkLst>
            <pc:docMk/>
            <pc:sldMk cId="0" sldId="297"/>
            <ac:spMk id="8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0" v="39070" actId="947"/>
          <ac:spMkLst>
            <pc:docMk/>
            <pc:sldMk cId="0" sldId="297"/>
            <ac:spMk id="8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0" v="39066" actId="947"/>
          <ac:spMkLst>
            <pc:docMk/>
            <pc:sldMk cId="0" sldId="297"/>
            <ac:spMk id="89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600" v="39062" actId="947"/>
          <ac:spMkLst>
            <pc:docMk/>
            <pc:sldMk cId="0" sldId="297"/>
            <ac:spMk id="8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9" v="39058" actId="947"/>
          <ac:spMkLst>
            <pc:docMk/>
            <pc:sldMk cId="0" sldId="297"/>
            <ac:spMk id="8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9" v="39054" actId="947"/>
          <ac:spMkLst>
            <pc:docMk/>
            <pc:sldMk cId="0" sldId="297"/>
            <ac:spMk id="8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9" v="39050" actId="947"/>
          <ac:spMkLst>
            <pc:docMk/>
            <pc:sldMk cId="0" sldId="297"/>
            <ac:spMk id="8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9" v="39046" actId="947"/>
          <ac:spMkLst>
            <pc:docMk/>
            <pc:sldMk cId="0" sldId="297"/>
            <ac:spMk id="89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42" actId="947"/>
          <ac:spMkLst>
            <pc:docMk/>
            <pc:sldMk cId="0" sldId="297"/>
            <ac:spMk id="8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38" actId="947"/>
          <ac:spMkLst>
            <pc:docMk/>
            <pc:sldMk cId="0" sldId="297"/>
            <ac:spMk id="8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34" actId="947"/>
          <ac:spMkLst>
            <pc:docMk/>
            <pc:sldMk cId="0" sldId="297"/>
            <ac:spMk id="8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30" actId="947"/>
          <ac:spMkLst>
            <pc:docMk/>
            <pc:sldMk cId="0" sldId="297"/>
            <ac:spMk id="89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26" actId="947"/>
          <ac:spMkLst>
            <pc:docMk/>
            <pc:sldMk cId="0" sldId="297"/>
            <ac:spMk id="8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22" actId="947"/>
          <ac:spMkLst>
            <pc:docMk/>
            <pc:sldMk cId="0" sldId="297"/>
            <ac:spMk id="8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18" actId="947"/>
          <ac:spMkLst>
            <pc:docMk/>
            <pc:sldMk cId="0" sldId="297"/>
            <ac:spMk id="8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7" v="39014" actId="947"/>
          <ac:spMkLst>
            <pc:docMk/>
            <pc:sldMk cId="0" sldId="297"/>
            <ac:spMk id="8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6" v="39010" actId="947"/>
          <ac:spMkLst>
            <pc:docMk/>
            <pc:sldMk cId="0" sldId="297"/>
            <ac:spMk id="89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6" v="39006" actId="947"/>
          <ac:spMkLst>
            <pc:docMk/>
            <pc:sldMk cId="0" sldId="297"/>
            <ac:spMk id="8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6" v="39002" actId="947"/>
          <ac:spMkLst>
            <pc:docMk/>
            <pc:sldMk cId="0" sldId="297"/>
            <ac:spMk id="8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6" v="38998" actId="947"/>
          <ac:spMkLst>
            <pc:docMk/>
            <pc:sldMk cId="0" sldId="297"/>
            <ac:spMk id="8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5" v="38994" actId="947"/>
          <ac:spMkLst>
            <pc:docMk/>
            <pc:sldMk cId="0" sldId="297"/>
            <ac:spMk id="8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5" v="38990" actId="947"/>
          <ac:spMkLst>
            <pc:docMk/>
            <pc:sldMk cId="0" sldId="297"/>
            <ac:spMk id="8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5" v="38986" actId="947"/>
          <ac:spMkLst>
            <pc:docMk/>
            <pc:sldMk cId="0" sldId="297"/>
            <ac:spMk id="89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5" v="38982" actId="947"/>
          <ac:spMkLst>
            <pc:docMk/>
            <pc:sldMk cId="0" sldId="297"/>
            <ac:spMk id="8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4" v="38978" actId="947"/>
          <ac:spMkLst>
            <pc:docMk/>
            <pc:sldMk cId="0" sldId="297"/>
            <ac:spMk id="9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4" v="38974" actId="947"/>
          <ac:spMkLst>
            <pc:docMk/>
            <pc:sldMk cId="0" sldId="297"/>
            <ac:spMk id="9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4" v="38970" actId="947"/>
          <ac:spMkLst>
            <pc:docMk/>
            <pc:sldMk cId="0" sldId="297"/>
            <ac:spMk id="9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4" v="38966" actId="947"/>
          <ac:spMkLst>
            <pc:docMk/>
            <pc:sldMk cId="0" sldId="297"/>
            <ac:spMk id="9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3" v="38962" actId="947"/>
          <ac:spMkLst>
            <pc:docMk/>
            <pc:sldMk cId="0" sldId="297"/>
            <ac:spMk id="9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3" v="38958" actId="947"/>
          <ac:spMkLst>
            <pc:docMk/>
            <pc:sldMk cId="0" sldId="297"/>
            <ac:spMk id="90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3" v="38954" actId="947"/>
          <ac:spMkLst>
            <pc:docMk/>
            <pc:sldMk cId="0" sldId="297"/>
            <ac:spMk id="9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3" v="38950" actId="947"/>
          <ac:spMkLst>
            <pc:docMk/>
            <pc:sldMk cId="0" sldId="297"/>
            <ac:spMk id="9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2" v="38946" actId="947"/>
          <ac:spMkLst>
            <pc:docMk/>
            <pc:sldMk cId="0" sldId="297"/>
            <ac:spMk id="9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2" v="38942" actId="947"/>
          <ac:spMkLst>
            <pc:docMk/>
            <pc:sldMk cId="0" sldId="297"/>
            <ac:spMk id="9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2" v="38938" actId="947"/>
          <ac:spMkLst>
            <pc:docMk/>
            <pc:sldMk cId="0" sldId="297"/>
            <ac:spMk id="90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2" v="38934" actId="947"/>
          <ac:spMkLst>
            <pc:docMk/>
            <pc:sldMk cId="0" sldId="297"/>
            <ac:spMk id="9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1" v="38930" actId="947"/>
          <ac:spMkLst>
            <pc:docMk/>
            <pc:sldMk cId="0" sldId="297"/>
            <ac:spMk id="9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1" v="38582" actId="947"/>
          <ac:spMkLst>
            <pc:docMk/>
            <pc:sldMk cId="0" sldId="297"/>
            <ac:spMk id="9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4" v="38489" actId="947"/>
          <ac:spMkLst>
            <pc:docMk/>
            <pc:sldMk cId="0" sldId="297"/>
            <ac:spMk id="9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8" v="38402" actId="947"/>
          <ac:spMkLst>
            <pc:docMk/>
            <pc:sldMk cId="0" sldId="297"/>
            <ac:spMk id="9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3" v="38322" actId="947"/>
          <ac:spMkLst>
            <pc:docMk/>
            <pc:sldMk cId="0" sldId="297"/>
            <ac:spMk id="9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0" v="38265" actId="947"/>
          <ac:spMkLst>
            <pc:docMk/>
            <pc:sldMk cId="0" sldId="297"/>
            <ac:spMk id="90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8" v="38232" actId="947"/>
          <ac:spMkLst>
            <pc:docMk/>
            <pc:sldMk cId="0" sldId="297"/>
            <ac:spMk id="9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0" v="38573" actId="947"/>
          <ac:spMkLst>
            <pc:docMk/>
            <pc:sldMk cId="0" sldId="297"/>
            <ac:spMk id="9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5" v="38505" actId="947"/>
          <ac:spMkLst>
            <pc:docMk/>
            <pc:sldMk cId="0" sldId="297"/>
            <ac:spMk id="9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60" v="38426" actId="947"/>
          <ac:spMkLst>
            <pc:docMk/>
            <pc:sldMk cId="0" sldId="297"/>
            <ac:spMk id="9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5" v="38350" actId="947"/>
          <ac:spMkLst>
            <pc:docMk/>
            <pc:sldMk cId="0" sldId="297"/>
            <ac:spMk id="90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51" v="38290" actId="947"/>
          <ac:spMkLst>
            <pc:docMk/>
            <pc:sldMk cId="0" sldId="297"/>
            <ac:spMk id="9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1" v="38926" actId="947"/>
          <ac:spMkLst>
            <pc:docMk/>
            <pc:sldMk cId="0" sldId="297"/>
            <ac:spMk id="9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1" v="38922" actId="947"/>
          <ac:spMkLst>
            <pc:docMk/>
            <pc:sldMk cId="0" sldId="297"/>
            <ac:spMk id="9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1" v="38918" actId="947"/>
          <ac:spMkLst>
            <pc:docMk/>
            <pc:sldMk cId="0" sldId="297"/>
            <ac:spMk id="90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1" v="38914" actId="947"/>
          <ac:spMkLst>
            <pc:docMk/>
            <pc:sldMk cId="0" sldId="297"/>
            <ac:spMk id="90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0" v="38910" actId="947"/>
          <ac:spMkLst>
            <pc:docMk/>
            <pc:sldMk cId="0" sldId="297"/>
            <ac:spMk id="90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0" v="38906" actId="947"/>
          <ac:spMkLst>
            <pc:docMk/>
            <pc:sldMk cId="0" sldId="297"/>
            <ac:spMk id="90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90" v="38902" actId="947"/>
          <ac:spMkLst>
            <pc:docMk/>
            <pc:sldMk cId="0" sldId="297"/>
            <ac:spMk id="90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9" v="38898" actId="947"/>
          <ac:spMkLst>
            <pc:docMk/>
            <pc:sldMk cId="0" sldId="297"/>
            <ac:spMk id="90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9" v="38894" actId="947"/>
          <ac:spMkLst>
            <pc:docMk/>
            <pc:sldMk cId="0" sldId="297"/>
            <ac:spMk id="9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9" v="38890" actId="947"/>
          <ac:spMkLst>
            <pc:docMk/>
            <pc:sldMk cId="0" sldId="297"/>
            <ac:spMk id="9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9" v="38886" actId="947"/>
          <ac:spMkLst>
            <pc:docMk/>
            <pc:sldMk cId="0" sldId="297"/>
            <ac:spMk id="90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8" v="38882" actId="947"/>
          <ac:spMkLst>
            <pc:docMk/>
            <pc:sldMk cId="0" sldId="297"/>
            <ac:spMk id="9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8" v="38878" actId="947"/>
          <ac:spMkLst>
            <pc:docMk/>
            <pc:sldMk cId="0" sldId="297"/>
            <ac:spMk id="9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8" v="38874" actId="947"/>
          <ac:spMkLst>
            <pc:docMk/>
            <pc:sldMk cId="0" sldId="297"/>
            <ac:spMk id="9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8" v="38870" actId="947"/>
          <ac:spMkLst>
            <pc:docMk/>
            <pc:sldMk cId="0" sldId="297"/>
            <ac:spMk id="9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7" v="38866" actId="947"/>
          <ac:spMkLst>
            <pc:docMk/>
            <pc:sldMk cId="0" sldId="297"/>
            <ac:spMk id="90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7" v="38862" actId="947"/>
          <ac:spMkLst>
            <pc:docMk/>
            <pc:sldMk cId="0" sldId="297"/>
            <ac:spMk id="9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7" v="38858" actId="947"/>
          <ac:spMkLst>
            <pc:docMk/>
            <pc:sldMk cId="0" sldId="297"/>
            <ac:spMk id="9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7" v="38854" actId="947"/>
          <ac:spMkLst>
            <pc:docMk/>
            <pc:sldMk cId="0" sldId="297"/>
            <ac:spMk id="9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7" v="38850" actId="947"/>
          <ac:spMkLst>
            <pc:docMk/>
            <pc:sldMk cId="0" sldId="297"/>
            <ac:spMk id="9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6" v="38846" actId="947"/>
          <ac:spMkLst>
            <pc:docMk/>
            <pc:sldMk cId="0" sldId="297"/>
            <ac:spMk id="9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6" v="38842" actId="947"/>
          <ac:spMkLst>
            <pc:docMk/>
            <pc:sldMk cId="0" sldId="297"/>
            <ac:spMk id="9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6" v="38838" actId="947"/>
          <ac:spMkLst>
            <pc:docMk/>
            <pc:sldMk cId="0" sldId="297"/>
            <ac:spMk id="9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6" v="38834" actId="947"/>
          <ac:spMkLst>
            <pc:docMk/>
            <pc:sldMk cId="0" sldId="297"/>
            <ac:spMk id="9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5" v="38830" actId="947"/>
          <ac:spMkLst>
            <pc:docMk/>
            <pc:sldMk cId="0" sldId="297"/>
            <ac:spMk id="9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5" v="38826" actId="947"/>
          <ac:spMkLst>
            <pc:docMk/>
            <pc:sldMk cId="0" sldId="297"/>
            <ac:spMk id="9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5" v="38822" actId="947"/>
          <ac:spMkLst>
            <pc:docMk/>
            <pc:sldMk cId="0" sldId="297"/>
            <ac:spMk id="9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5" v="38818" actId="947"/>
          <ac:spMkLst>
            <pc:docMk/>
            <pc:sldMk cId="0" sldId="297"/>
            <ac:spMk id="90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4" v="38814" actId="947"/>
          <ac:spMkLst>
            <pc:docMk/>
            <pc:sldMk cId="0" sldId="297"/>
            <ac:spMk id="9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4" v="38810" actId="947"/>
          <ac:spMkLst>
            <pc:docMk/>
            <pc:sldMk cId="0" sldId="297"/>
            <ac:spMk id="9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4" v="38806" actId="947"/>
          <ac:spMkLst>
            <pc:docMk/>
            <pc:sldMk cId="0" sldId="297"/>
            <ac:spMk id="9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4" v="38802" actId="947"/>
          <ac:spMkLst>
            <pc:docMk/>
            <pc:sldMk cId="0" sldId="297"/>
            <ac:spMk id="90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3" v="38798" actId="947"/>
          <ac:spMkLst>
            <pc:docMk/>
            <pc:sldMk cId="0" sldId="297"/>
            <ac:spMk id="9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3" v="38794" actId="947"/>
          <ac:spMkLst>
            <pc:docMk/>
            <pc:sldMk cId="0" sldId="297"/>
            <ac:spMk id="9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3" v="38790" actId="947"/>
          <ac:spMkLst>
            <pc:docMk/>
            <pc:sldMk cId="0" sldId="297"/>
            <ac:spMk id="9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3" v="38786" actId="947"/>
          <ac:spMkLst>
            <pc:docMk/>
            <pc:sldMk cId="0" sldId="297"/>
            <ac:spMk id="9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2" v="38782" actId="947"/>
          <ac:spMkLst>
            <pc:docMk/>
            <pc:sldMk cId="0" sldId="297"/>
            <ac:spMk id="9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2" v="38778" actId="947"/>
          <ac:spMkLst>
            <pc:docMk/>
            <pc:sldMk cId="0" sldId="297"/>
            <ac:spMk id="90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2" v="38774" actId="947"/>
          <ac:spMkLst>
            <pc:docMk/>
            <pc:sldMk cId="0" sldId="297"/>
            <ac:spMk id="9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2" v="38770" actId="947"/>
          <ac:spMkLst>
            <pc:docMk/>
            <pc:sldMk cId="0" sldId="297"/>
            <ac:spMk id="9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1" v="38766" actId="947"/>
          <ac:spMkLst>
            <pc:docMk/>
            <pc:sldMk cId="0" sldId="297"/>
            <ac:spMk id="9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1" v="38762" actId="947"/>
          <ac:spMkLst>
            <pc:docMk/>
            <pc:sldMk cId="0" sldId="297"/>
            <ac:spMk id="90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1" v="38758" actId="947"/>
          <ac:spMkLst>
            <pc:docMk/>
            <pc:sldMk cId="0" sldId="297"/>
            <ac:spMk id="9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1" v="38754" actId="947"/>
          <ac:spMkLst>
            <pc:docMk/>
            <pc:sldMk cId="0" sldId="297"/>
            <ac:spMk id="9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1" v="38750" actId="947"/>
          <ac:spMkLst>
            <pc:docMk/>
            <pc:sldMk cId="0" sldId="297"/>
            <ac:spMk id="9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0" v="38746" actId="947"/>
          <ac:spMkLst>
            <pc:docMk/>
            <pc:sldMk cId="0" sldId="297"/>
            <ac:spMk id="9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0" v="38742" actId="947"/>
          <ac:spMkLst>
            <pc:docMk/>
            <pc:sldMk cId="0" sldId="297"/>
            <ac:spMk id="9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0" v="38738" actId="947"/>
          <ac:spMkLst>
            <pc:docMk/>
            <pc:sldMk cId="0" sldId="297"/>
            <ac:spMk id="9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80" v="38734" actId="947"/>
          <ac:spMkLst>
            <pc:docMk/>
            <pc:sldMk cId="0" sldId="297"/>
            <ac:spMk id="90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9" v="38730" actId="947"/>
          <ac:spMkLst>
            <pc:docMk/>
            <pc:sldMk cId="0" sldId="297"/>
            <ac:spMk id="9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9" v="38726" actId="947"/>
          <ac:spMkLst>
            <pc:docMk/>
            <pc:sldMk cId="0" sldId="297"/>
            <ac:spMk id="9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9" v="38722" actId="947"/>
          <ac:spMkLst>
            <pc:docMk/>
            <pc:sldMk cId="0" sldId="297"/>
            <ac:spMk id="9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9" v="38718" actId="947"/>
          <ac:spMkLst>
            <pc:docMk/>
            <pc:sldMk cId="0" sldId="297"/>
            <ac:spMk id="9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8" v="38714" actId="947"/>
          <ac:spMkLst>
            <pc:docMk/>
            <pc:sldMk cId="0" sldId="297"/>
            <ac:spMk id="90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8" v="38710" actId="947"/>
          <ac:spMkLst>
            <pc:docMk/>
            <pc:sldMk cId="0" sldId="297"/>
            <ac:spMk id="9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8" v="38706" actId="947"/>
          <ac:spMkLst>
            <pc:docMk/>
            <pc:sldMk cId="0" sldId="297"/>
            <ac:spMk id="9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8" v="38702" actId="947"/>
          <ac:spMkLst>
            <pc:docMk/>
            <pc:sldMk cId="0" sldId="297"/>
            <ac:spMk id="90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7" v="38698" actId="947"/>
          <ac:spMkLst>
            <pc:docMk/>
            <pc:sldMk cId="0" sldId="297"/>
            <ac:spMk id="9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7" v="38694" actId="947"/>
          <ac:spMkLst>
            <pc:docMk/>
            <pc:sldMk cId="0" sldId="297"/>
            <ac:spMk id="9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7" v="38690" actId="947"/>
          <ac:spMkLst>
            <pc:docMk/>
            <pc:sldMk cId="0" sldId="297"/>
            <ac:spMk id="9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7" v="38686" actId="947"/>
          <ac:spMkLst>
            <pc:docMk/>
            <pc:sldMk cId="0" sldId="297"/>
            <ac:spMk id="90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6" v="38682" actId="947"/>
          <ac:spMkLst>
            <pc:docMk/>
            <pc:sldMk cId="0" sldId="297"/>
            <ac:spMk id="9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6" v="38678" actId="947"/>
          <ac:spMkLst>
            <pc:docMk/>
            <pc:sldMk cId="0" sldId="297"/>
            <ac:spMk id="9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6" v="38674" actId="947"/>
          <ac:spMkLst>
            <pc:docMk/>
            <pc:sldMk cId="0" sldId="297"/>
            <ac:spMk id="9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6" v="38670" actId="947"/>
          <ac:spMkLst>
            <pc:docMk/>
            <pc:sldMk cId="0" sldId="297"/>
            <ac:spMk id="91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5" v="38666" actId="947"/>
          <ac:spMkLst>
            <pc:docMk/>
            <pc:sldMk cId="0" sldId="297"/>
            <ac:spMk id="9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5" v="38662" actId="947"/>
          <ac:spMkLst>
            <pc:docMk/>
            <pc:sldMk cId="0" sldId="297"/>
            <ac:spMk id="9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5" v="38658" actId="947"/>
          <ac:spMkLst>
            <pc:docMk/>
            <pc:sldMk cId="0" sldId="297"/>
            <ac:spMk id="9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4" v="38654" actId="947"/>
          <ac:spMkLst>
            <pc:docMk/>
            <pc:sldMk cId="0" sldId="297"/>
            <ac:spMk id="91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4" v="38650" actId="947"/>
          <ac:spMkLst>
            <pc:docMk/>
            <pc:sldMk cId="0" sldId="297"/>
            <ac:spMk id="9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4" v="38646" actId="947"/>
          <ac:spMkLst>
            <pc:docMk/>
            <pc:sldMk cId="0" sldId="297"/>
            <ac:spMk id="9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4" v="38642" actId="947"/>
          <ac:spMkLst>
            <pc:docMk/>
            <pc:sldMk cId="0" sldId="297"/>
            <ac:spMk id="91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3" v="38638" actId="947"/>
          <ac:spMkLst>
            <pc:docMk/>
            <pc:sldMk cId="0" sldId="297"/>
            <ac:spMk id="9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3" v="38634" actId="947"/>
          <ac:spMkLst>
            <pc:docMk/>
            <pc:sldMk cId="0" sldId="297"/>
            <ac:spMk id="9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3" v="38630" actId="947"/>
          <ac:spMkLst>
            <pc:docMk/>
            <pc:sldMk cId="0" sldId="297"/>
            <ac:spMk id="91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3" v="38626" actId="947"/>
          <ac:spMkLst>
            <pc:docMk/>
            <pc:sldMk cId="0" sldId="297"/>
            <ac:spMk id="9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3" v="38622" actId="947"/>
          <ac:spMkLst>
            <pc:docMk/>
            <pc:sldMk cId="0" sldId="297"/>
            <ac:spMk id="9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72" v="38618" actId="947"/>
          <ac:spMkLst>
            <pc:docMk/>
            <pc:sldMk cId="0" sldId="297"/>
            <ac:spMk id="9115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545" v="38194" actId="947"/>
        <pc:sldMkLst>
          <pc:docMk/>
          <pc:sldMk cId="0" sldId="298"/>
        </pc:sldMkLst>
        <pc:spChg chg="mod">
          <ac:chgData name="Cao Tianyue" userId="002e49554a3b1526" providerId="LiveId" clId="{AB94867C-7F1F-4F52-A7CC-1BBF41B9F577}" dt="2020-11-20T02:42:50.545" v="38194" actId="947"/>
          <ac:spMkLst>
            <pc:docMk/>
            <pc:sldMk cId="0" sldId="298"/>
            <ac:spMk id="9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3" v="36735" actId="947"/>
          <ac:spMkLst>
            <pc:docMk/>
            <pc:sldMk cId="0" sldId="298"/>
            <ac:spMk id="91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75" actId="947"/>
          <ac:spMkLst>
            <pc:docMk/>
            <pc:sldMk cId="0" sldId="298"/>
            <ac:spMk id="9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0" v="36688" actId="947"/>
          <ac:spMkLst>
            <pc:docMk/>
            <pc:sldMk cId="0" sldId="298"/>
            <ac:spMk id="9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5" v="36613" actId="947"/>
          <ac:spMkLst>
            <pc:docMk/>
            <pc:sldMk cId="0" sldId="298"/>
            <ac:spMk id="9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5" v="38190" actId="947"/>
          <ac:spMkLst>
            <pc:docMk/>
            <pc:sldMk cId="0" sldId="298"/>
            <ac:spMk id="9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4" v="38186" actId="947"/>
          <ac:spMkLst>
            <pc:docMk/>
            <pc:sldMk cId="0" sldId="298"/>
            <ac:spMk id="9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4" v="38182" actId="947"/>
          <ac:spMkLst>
            <pc:docMk/>
            <pc:sldMk cId="0" sldId="298"/>
            <ac:spMk id="9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4" v="38178" actId="947"/>
          <ac:spMkLst>
            <pc:docMk/>
            <pc:sldMk cId="0" sldId="298"/>
            <ac:spMk id="9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3" v="38174" actId="947"/>
          <ac:spMkLst>
            <pc:docMk/>
            <pc:sldMk cId="0" sldId="298"/>
            <ac:spMk id="9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3" v="38170" actId="947"/>
          <ac:spMkLst>
            <pc:docMk/>
            <pc:sldMk cId="0" sldId="298"/>
            <ac:spMk id="9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3" v="38166" actId="947"/>
          <ac:spMkLst>
            <pc:docMk/>
            <pc:sldMk cId="0" sldId="298"/>
            <ac:spMk id="9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2" v="38162" actId="947"/>
          <ac:spMkLst>
            <pc:docMk/>
            <pc:sldMk cId="0" sldId="298"/>
            <ac:spMk id="9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2" v="38158" actId="947"/>
          <ac:spMkLst>
            <pc:docMk/>
            <pc:sldMk cId="0" sldId="298"/>
            <ac:spMk id="91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2" v="38154" actId="947"/>
          <ac:spMkLst>
            <pc:docMk/>
            <pc:sldMk cId="0" sldId="298"/>
            <ac:spMk id="9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1" v="38150" actId="947"/>
          <ac:spMkLst>
            <pc:docMk/>
            <pc:sldMk cId="0" sldId="298"/>
            <ac:spMk id="91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1" v="38146" actId="947"/>
          <ac:spMkLst>
            <pc:docMk/>
            <pc:sldMk cId="0" sldId="298"/>
            <ac:spMk id="9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1" v="38142" actId="947"/>
          <ac:spMkLst>
            <pc:docMk/>
            <pc:sldMk cId="0" sldId="298"/>
            <ac:spMk id="9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0" v="38138" actId="947"/>
          <ac:spMkLst>
            <pc:docMk/>
            <pc:sldMk cId="0" sldId="298"/>
            <ac:spMk id="91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0" v="38134" actId="947"/>
          <ac:spMkLst>
            <pc:docMk/>
            <pc:sldMk cId="0" sldId="298"/>
            <ac:spMk id="9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0" v="38130" actId="947"/>
          <ac:spMkLst>
            <pc:docMk/>
            <pc:sldMk cId="0" sldId="298"/>
            <ac:spMk id="9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40" v="38126" actId="947"/>
          <ac:spMkLst>
            <pc:docMk/>
            <pc:sldMk cId="0" sldId="298"/>
            <ac:spMk id="9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9" v="38122" actId="947"/>
          <ac:spMkLst>
            <pc:docMk/>
            <pc:sldMk cId="0" sldId="298"/>
            <ac:spMk id="9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9" v="38118" actId="947"/>
          <ac:spMkLst>
            <pc:docMk/>
            <pc:sldMk cId="0" sldId="298"/>
            <ac:spMk id="91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9" v="38114" actId="947"/>
          <ac:spMkLst>
            <pc:docMk/>
            <pc:sldMk cId="0" sldId="298"/>
            <ac:spMk id="9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8" v="38110" actId="947"/>
          <ac:spMkLst>
            <pc:docMk/>
            <pc:sldMk cId="0" sldId="298"/>
            <ac:spMk id="9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8" v="38106" actId="947"/>
          <ac:spMkLst>
            <pc:docMk/>
            <pc:sldMk cId="0" sldId="298"/>
            <ac:spMk id="91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8" v="38102" actId="947"/>
          <ac:spMkLst>
            <pc:docMk/>
            <pc:sldMk cId="0" sldId="298"/>
            <ac:spMk id="9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8" v="38098" actId="947"/>
          <ac:spMkLst>
            <pc:docMk/>
            <pc:sldMk cId="0" sldId="298"/>
            <ac:spMk id="9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7" v="38094" actId="947"/>
          <ac:spMkLst>
            <pc:docMk/>
            <pc:sldMk cId="0" sldId="298"/>
            <ac:spMk id="91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7" v="38090" actId="947"/>
          <ac:spMkLst>
            <pc:docMk/>
            <pc:sldMk cId="0" sldId="298"/>
            <ac:spMk id="9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7" v="38086" actId="947"/>
          <ac:spMkLst>
            <pc:docMk/>
            <pc:sldMk cId="0" sldId="298"/>
            <ac:spMk id="9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7" v="38082" actId="947"/>
          <ac:spMkLst>
            <pc:docMk/>
            <pc:sldMk cId="0" sldId="298"/>
            <ac:spMk id="9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6" v="38078" actId="947"/>
          <ac:spMkLst>
            <pc:docMk/>
            <pc:sldMk cId="0" sldId="298"/>
            <ac:spMk id="91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6" v="38074" actId="947"/>
          <ac:spMkLst>
            <pc:docMk/>
            <pc:sldMk cId="0" sldId="298"/>
            <ac:spMk id="9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6" v="38070" actId="947"/>
          <ac:spMkLst>
            <pc:docMk/>
            <pc:sldMk cId="0" sldId="298"/>
            <ac:spMk id="9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6" v="38066" actId="947"/>
          <ac:spMkLst>
            <pc:docMk/>
            <pc:sldMk cId="0" sldId="298"/>
            <ac:spMk id="9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5" v="38062" actId="947"/>
          <ac:spMkLst>
            <pc:docMk/>
            <pc:sldMk cId="0" sldId="298"/>
            <ac:spMk id="9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5" v="38058" actId="947"/>
          <ac:spMkLst>
            <pc:docMk/>
            <pc:sldMk cId="0" sldId="298"/>
            <ac:spMk id="9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5" v="38054" actId="947"/>
          <ac:spMkLst>
            <pc:docMk/>
            <pc:sldMk cId="0" sldId="298"/>
            <ac:spMk id="9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5" v="38050" actId="947"/>
          <ac:spMkLst>
            <pc:docMk/>
            <pc:sldMk cId="0" sldId="298"/>
            <ac:spMk id="9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4" v="38046" actId="947"/>
          <ac:spMkLst>
            <pc:docMk/>
            <pc:sldMk cId="0" sldId="298"/>
            <ac:spMk id="9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3" v="36733" actId="947"/>
          <ac:spMkLst>
            <pc:docMk/>
            <pc:sldMk cId="0" sldId="298"/>
            <ac:spMk id="9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6" v="36635" actId="947"/>
          <ac:spMkLst>
            <pc:docMk/>
            <pc:sldMk cId="0" sldId="298"/>
            <ac:spMk id="9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0" v="36545" actId="947"/>
          <ac:spMkLst>
            <pc:docMk/>
            <pc:sldMk cId="0" sldId="298"/>
            <ac:spMk id="9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5" v="36467" actId="947"/>
          <ac:spMkLst>
            <pc:docMk/>
            <pc:sldMk cId="0" sldId="298"/>
            <ac:spMk id="9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2" v="36404" actId="947"/>
          <ac:spMkLst>
            <pc:docMk/>
            <pc:sldMk cId="0" sldId="298"/>
            <ac:spMk id="9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3" v="36730" actId="947"/>
          <ac:spMkLst>
            <pc:docMk/>
            <pc:sldMk cId="0" sldId="298"/>
            <ac:spMk id="9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6" v="36627" actId="947"/>
          <ac:spMkLst>
            <pc:docMk/>
            <pc:sldMk cId="0" sldId="298"/>
            <ac:spMk id="91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1" v="36551" actId="947"/>
          <ac:spMkLst>
            <pc:docMk/>
            <pc:sldMk cId="0" sldId="298"/>
            <ac:spMk id="9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7" v="36485" actId="947"/>
          <ac:spMkLst>
            <pc:docMk/>
            <pc:sldMk cId="0" sldId="298"/>
            <ac:spMk id="9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2" v="36408" actId="947"/>
          <ac:spMkLst>
            <pc:docMk/>
            <pc:sldMk cId="0" sldId="298"/>
            <ac:spMk id="9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8" v="36343" actId="947"/>
          <ac:spMkLst>
            <pc:docMk/>
            <pc:sldMk cId="0" sldId="298"/>
            <ac:spMk id="9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5" v="36295" actId="947"/>
          <ac:spMkLst>
            <pc:docMk/>
            <pc:sldMk cId="0" sldId="298"/>
            <ac:spMk id="9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3" v="36268" actId="947"/>
          <ac:spMkLst>
            <pc:docMk/>
            <pc:sldMk cId="0" sldId="298"/>
            <ac:spMk id="91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1" v="36239" actId="947"/>
          <ac:spMkLst>
            <pc:docMk/>
            <pc:sldMk cId="0" sldId="298"/>
            <ac:spMk id="9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0" v="36221" actId="947"/>
          <ac:spMkLst>
            <pc:docMk/>
            <pc:sldMk cId="0" sldId="298"/>
            <ac:spMk id="9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24" actId="947"/>
          <ac:spMkLst>
            <pc:docMk/>
            <pc:sldMk cId="0" sldId="298"/>
            <ac:spMk id="9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5" v="36616" actId="947"/>
          <ac:spMkLst>
            <pc:docMk/>
            <pc:sldMk cId="0" sldId="298"/>
            <ac:spMk id="9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4" v="38042" actId="947"/>
          <ac:spMkLst>
            <pc:docMk/>
            <pc:sldMk cId="0" sldId="298"/>
            <ac:spMk id="9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4" v="38038" actId="947"/>
          <ac:spMkLst>
            <pc:docMk/>
            <pc:sldMk cId="0" sldId="298"/>
            <ac:spMk id="9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4" v="38034" actId="947"/>
          <ac:spMkLst>
            <pc:docMk/>
            <pc:sldMk cId="0" sldId="298"/>
            <ac:spMk id="9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3" v="38030" actId="947"/>
          <ac:spMkLst>
            <pc:docMk/>
            <pc:sldMk cId="0" sldId="298"/>
            <ac:spMk id="9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3" v="38026" actId="947"/>
          <ac:spMkLst>
            <pc:docMk/>
            <pc:sldMk cId="0" sldId="298"/>
            <ac:spMk id="9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3" v="38022" actId="947"/>
          <ac:spMkLst>
            <pc:docMk/>
            <pc:sldMk cId="0" sldId="298"/>
            <ac:spMk id="91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2" v="38018" actId="947"/>
          <ac:spMkLst>
            <pc:docMk/>
            <pc:sldMk cId="0" sldId="298"/>
            <ac:spMk id="9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2" v="38014" actId="947"/>
          <ac:spMkLst>
            <pc:docMk/>
            <pc:sldMk cId="0" sldId="298"/>
            <ac:spMk id="9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2" v="38010" actId="947"/>
          <ac:spMkLst>
            <pc:docMk/>
            <pc:sldMk cId="0" sldId="298"/>
            <ac:spMk id="9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2" v="38006" actId="947"/>
          <ac:spMkLst>
            <pc:docMk/>
            <pc:sldMk cId="0" sldId="298"/>
            <ac:spMk id="92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1" v="38002" actId="947"/>
          <ac:spMkLst>
            <pc:docMk/>
            <pc:sldMk cId="0" sldId="298"/>
            <ac:spMk id="9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1" v="37998" actId="947"/>
          <ac:spMkLst>
            <pc:docMk/>
            <pc:sldMk cId="0" sldId="298"/>
            <ac:spMk id="9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1" v="37994" actId="947"/>
          <ac:spMkLst>
            <pc:docMk/>
            <pc:sldMk cId="0" sldId="298"/>
            <ac:spMk id="92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0" v="37990" actId="947"/>
          <ac:spMkLst>
            <pc:docMk/>
            <pc:sldMk cId="0" sldId="298"/>
            <ac:spMk id="9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0" v="37986" actId="947"/>
          <ac:spMkLst>
            <pc:docMk/>
            <pc:sldMk cId="0" sldId="298"/>
            <ac:spMk id="9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0" v="37982" actId="947"/>
          <ac:spMkLst>
            <pc:docMk/>
            <pc:sldMk cId="0" sldId="298"/>
            <ac:spMk id="9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30" v="37978" actId="947"/>
          <ac:spMkLst>
            <pc:docMk/>
            <pc:sldMk cId="0" sldId="298"/>
            <ac:spMk id="9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9" v="37974" actId="947"/>
          <ac:spMkLst>
            <pc:docMk/>
            <pc:sldMk cId="0" sldId="298"/>
            <ac:spMk id="92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9" v="37970" actId="947"/>
          <ac:spMkLst>
            <pc:docMk/>
            <pc:sldMk cId="0" sldId="298"/>
            <ac:spMk id="9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9" v="37966" actId="947"/>
          <ac:spMkLst>
            <pc:docMk/>
            <pc:sldMk cId="0" sldId="298"/>
            <ac:spMk id="9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9" v="37962" actId="947"/>
          <ac:spMkLst>
            <pc:docMk/>
            <pc:sldMk cId="0" sldId="298"/>
            <ac:spMk id="92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8" v="37958" actId="947"/>
          <ac:spMkLst>
            <pc:docMk/>
            <pc:sldMk cId="0" sldId="298"/>
            <ac:spMk id="9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8" v="37954" actId="947"/>
          <ac:spMkLst>
            <pc:docMk/>
            <pc:sldMk cId="0" sldId="298"/>
            <ac:spMk id="9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8" v="37950" actId="947"/>
          <ac:spMkLst>
            <pc:docMk/>
            <pc:sldMk cId="0" sldId="298"/>
            <ac:spMk id="9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8" v="37946" actId="947"/>
          <ac:spMkLst>
            <pc:docMk/>
            <pc:sldMk cId="0" sldId="298"/>
            <ac:spMk id="92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7" v="37942" actId="947"/>
          <ac:spMkLst>
            <pc:docMk/>
            <pc:sldMk cId="0" sldId="298"/>
            <ac:spMk id="9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7" v="37938" actId="947"/>
          <ac:spMkLst>
            <pc:docMk/>
            <pc:sldMk cId="0" sldId="298"/>
            <ac:spMk id="9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7" v="37934" actId="947"/>
          <ac:spMkLst>
            <pc:docMk/>
            <pc:sldMk cId="0" sldId="298"/>
            <ac:spMk id="92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7" v="37930" actId="947"/>
          <ac:spMkLst>
            <pc:docMk/>
            <pc:sldMk cId="0" sldId="298"/>
            <ac:spMk id="9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6" v="37926" actId="947"/>
          <ac:spMkLst>
            <pc:docMk/>
            <pc:sldMk cId="0" sldId="298"/>
            <ac:spMk id="9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6" v="37922" actId="947"/>
          <ac:spMkLst>
            <pc:docMk/>
            <pc:sldMk cId="0" sldId="298"/>
            <ac:spMk id="9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6" v="37918" actId="947"/>
          <ac:spMkLst>
            <pc:docMk/>
            <pc:sldMk cId="0" sldId="298"/>
            <ac:spMk id="9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5" v="37914" actId="947"/>
          <ac:spMkLst>
            <pc:docMk/>
            <pc:sldMk cId="0" sldId="298"/>
            <ac:spMk id="9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5" v="37910" actId="947"/>
          <ac:spMkLst>
            <pc:docMk/>
            <pc:sldMk cId="0" sldId="298"/>
            <ac:spMk id="92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5" v="37906" actId="947"/>
          <ac:spMkLst>
            <pc:docMk/>
            <pc:sldMk cId="0" sldId="298"/>
            <ac:spMk id="9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5" v="37902" actId="947"/>
          <ac:spMkLst>
            <pc:docMk/>
            <pc:sldMk cId="0" sldId="298"/>
            <ac:spMk id="9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51" actId="947"/>
          <ac:spMkLst>
            <pc:docMk/>
            <pc:sldMk cId="0" sldId="298"/>
            <ac:spMk id="92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56" actId="947"/>
          <ac:spMkLst>
            <pc:docMk/>
            <pc:sldMk cId="0" sldId="298"/>
            <ac:spMk id="9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3" v="36584" actId="947"/>
          <ac:spMkLst>
            <pc:docMk/>
            <pc:sldMk cId="0" sldId="298"/>
            <ac:spMk id="9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8" v="36511" actId="947"/>
          <ac:spMkLst>
            <pc:docMk/>
            <pc:sldMk cId="0" sldId="298"/>
            <ac:spMk id="9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36" actId="947"/>
          <ac:spMkLst>
            <pc:docMk/>
            <pc:sldMk cId="0" sldId="298"/>
            <ac:spMk id="9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0" v="36370" actId="947"/>
          <ac:spMkLst>
            <pc:docMk/>
            <pc:sldMk cId="0" sldId="298"/>
            <ac:spMk id="9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6" v="36314" actId="947"/>
          <ac:spMkLst>
            <pc:docMk/>
            <pc:sldMk cId="0" sldId="298"/>
            <ac:spMk id="9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3" v="36278" actId="947"/>
          <ac:spMkLst>
            <pc:docMk/>
            <pc:sldMk cId="0" sldId="298"/>
            <ac:spMk id="9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2" v="36250" actId="947"/>
          <ac:spMkLst>
            <pc:docMk/>
            <pc:sldMk cId="0" sldId="298"/>
            <ac:spMk id="92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67" actId="947"/>
          <ac:spMkLst>
            <pc:docMk/>
            <pc:sldMk cId="0" sldId="298"/>
            <ac:spMk id="9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66" actId="947"/>
          <ac:spMkLst>
            <pc:docMk/>
            <pc:sldMk cId="0" sldId="298"/>
            <ac:spMk id="9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3" v="36587" actId="947"/>
          <ac:spMkLst>
            <pc:docMk/>
            <pc:sldMk cId="0" sldId="298"/>
            <ac:spMk id="9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13" actId="947"/>
          <ac:spMkLst>
            <pc:docMk/>
            <pc:sldMk cId="0" sldId="298"/>
            <ac:spMk id="9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4" v="36454" actId="947"/>
          <ac:spMkLst>
            <pc:docMk/>
            <pc:sldMk cId="0" sldId="298"/>
            <ac:spMk id="92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1" v="36390" actId="947"/>
          <ac:spMkLst>
            <pc:docMk/>
            <pc:sldMk cId="0" sldId="298"/>
            <ac:spMk id="9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32" actId="947"/>
          <ac:spMkLst>
            <pc:docMk/>
            <pc:sldMk cId="0" sldId="298"/>
            <ac:spMk id="9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4" v="36290" actId="947"/>
          <ac:spMkLst>
            <pc:docMk/>
            <pc:sldMk cId="0" sldId="298"/>
            <ac:spMk id="92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3" v="36265" actId="947"/>
          <ac:spMkLst>
            <pc:docMk/>
            <pc:sldMk cId="0" sldId="298"/>
            <ac:spMk id="9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1" v="36236" actId="947"/>
          <ac:spMkLst>
            <pc:docMk/>
            <pc:sldMk cId="0" sldId="298"/>
            <ac:spMk id="9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0" v="36215" actId="947"/>
          <ac:spMkLst>
            <pc:docMk/>
            <pc:sldMk cId="0" sldId="298"/>
            <ac:spMk id="92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77" actId="947"/>
          <ac:spMkLst>
            <pc:docMk/>
            <pc:sldMk cId="0" sldId="298"/>
            <ac:spMk id="9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0" v="36687" actId="947"/>
          <ac:spMkLst>
            <pc:docMk/>
            <pc:sldMk cId="0" sldId="298"/>
            <ac:spMk id="9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4" v="36599" actId="947"/>
          <ac:spMkLst>
            <pc:docMk/>
            <pc:sldMk cId="0" sldId="298"/>
            <ac:spMk id="92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19" actId="947"/>
          <ac:spMkLst>
            <pc:docMk/>
            <pc:sldMk cId="0" sldId="298"/>
            <ac:spMk id="9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4" v="37898" actId="947"/>
          <ac:spMkLst>
            <pc:docMk/>
            <pc:sldMk cId="0" sldId="298"/>
            <ac:spMk id="9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4" v="37894" actId="947"/>
          <ac:spMkLst>
            <pc:docMk/>
            <pc:sldMk cId="0" sldId="298"/>
            <ac:spMk id="9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4" v="37890" actId="947"/>
          <ac:spMkLst>
            <pc:docMk/>
            <pc:sldMk cId="0" sldId="298"/>
            <ac:spMk id="9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4" v="37886" actId="947"/>
          <ac:spMkLst>
            <pc:docMk/>
            <pc:sldMk cId="0" sldId="298"/>
            <ac:spMk id="92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3" v="37882" actId="947"/>
          <ac:spMkLst>
            <pc:docMk/>
            <pc:sldMk cId="0" sldId="298"/>
            <ac:spMk id="9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3" v="37878" actId="947"/>
          <ac:spMkLst>
            <pc:docMk/>
            <pc:sldMk cId="0" sldId="298"/>
            <ac:spMk id="9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3" v="37874" actId="947"/>
          <ac:spMkLst>
            <pc:docMk/>
            <pc:sldMk cId="0" sldId="298"/>
            <ac:spMk id="92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3" v="37870" actId="947"/>
          <ac:spMkLst>
            <pc:docMk/>
            <pc:sldMk cId="0" sldId="298"/>
            <ac:spMk id="9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3" v="37866" actId="947"/>
          <ac:spMkLst>
            <pc:docMk/>
            <pc:sldMk cId="0" sldId="298"/>
            <ac:spMk id="9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2" v="37862" actId="947"/>
          <ac:spMkLst>
            <pc:docMk/>
            <pc:sldMk cId="0" sldId="298"/>
            <ac:spMk id="9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2" v="37858" actId="947"/>
          <ac:spMkLst>
            <pc:docMk/>
            <pc:sldMk cId="0" sldId="298"/>
            <ac:spMk id="9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2" v="37854" actId="947"/>
          <ac:spMkLst>
            <pc:docMk/>
            <pc:sldMk cId="0" sldId="298"/>
            <ac:spMk id="92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1" v="37850" actId="947"/>
          <ac:spMkLst>
            <pc:docMk/>
            <pc:sldMk cId="0" sldId="298"/>
            <ac:spMk id="9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1" v="37846" actId="947"/>
          <ac:spMkLst>
            <pc:docMk/>
            <pc:sldMk cId="0" sldId="298"/>
            <ac:spMk id="9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1" v="37842" actId="947"/>
          <ac:spMkLst>
            <pc:docMk/>
            <pc:sldMk cId="0" sldId="298"/>
            <ac:spMk id="9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1" v="37838" actId="947"/>
          <ac:spMkLst>
            <pc:docMk/>
            <pc:sldMk cId="0" sldId="298"/>
            <ac:spMk id="9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1" v="37834" actId="947"/>
          <ac:spMkLst>
            <pc:docMk/>
            <pc:sldMk cId="0" sldId="298"/>
            <ac:spMk id="9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0" v="37830" actId="947"/>
          <ac:spMkLst>
            <pc:docMk/>
            <pc:sldMk cId="0" sldId="298"/>
            <ac:spMk id="92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0" v="37826" actId="947"/>
          <ac:spMkLst>
            <pc:docMk/>
            <pc:sldMk cId="0" sldId="298"/>
            <ac:spMk id="9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0" v="37822" actId="947"/>
          <ac:spMkLst>
            <pc:docMk/>
            <pc:sldMk cId="0" sldId="298"/>
            <ac:spMk id="9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20" v="37818" actId="947"/>
          <ac:spMkLst>
            <pc:docMk/>
            <pc:sldMk cId="0" sldId="298"/>
            <ac:spMk id="9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9" v="37814" actId="947"/>
          <ac:spMkLst>
            <pc:docMk/>
            <pc:sldMk cId="0" sldId="298"/>
            <ac:spMk id="9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9" v="37810" actId="947"/>
          <ac:spMkLst>
            <pc:docMk/>
            <pc:sldMk cId="0" sldId="298"/>
            <ac:spMk id="9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9" v="37806" actId="947"/>
          <ac:spMkLst>
            <pc:docMk/>
            <pc:sldMk cId="0" sldId="298"/>
            <ac:spMk id="9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9" v="37802" actId="947"/>
          <ac:spMkLst>
            <pc:docMk/>
            <pc:sldMk cId="0" sldId="298"/>
            <ac:spMk id="92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8" v="37798" actId="947"/>
          <ac:spMkLst>
            <pc:docMk/>
            <pc:sldMk cId="0" sldId="298"/>
            <ac:spMk id="9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8" v="37794" actId="947"/>
          <ac:spMkLst>
            <pc:docMk/>
            <pc:sldMk cId="0" sldId="298"/>
            <ac:spMk id="9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8" v="37790" actId="947"/>
          <ac:spMkLst>
            <pc:docMk/>
            <pc:sldMk cId="0" sldId="298"/>
            <ac:spMk id="9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8" v="37786" actId="947"/>
          <ac:spMkLst>
            <pc:docMk/>
            <pc:sldMk cId="0" sldId="298"/>
            <ac:spMk id="92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7" v="37782" actId="947"/>
          <ac:spMkLst>
            <pc:docMk/>
            <pc:sldMk cId="0" sldId="298"/>
            <ac:spMk id="9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7" v="37778" actId="947"/>
          <ac:spMkLst>
            <pc:docMk/>
            <pc:sldMk cId="0" sldId="298"/>
            <ac:spMk id="9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7" v="37774" actId="947"/>
          <ac:spMkLst>
            <pc:docMk/>
            <pc:sldMk cId="0" sldId="298"/>
            <ac:spMk id="9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7" v="37770" actId="947"/>
          <ac:spMkLst>
            <pc:docMk/>
            <pc:sldMk cId="0" sldId="298"/>
            <ac:spMk id="9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7" v="37766" actId="947"/>
          <ac:spMkLst>
            <pc:docMk/>
            <pc:sldMk cId="0" sldId="298"/>
            <ac:spMk id="9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6" v="37762" actId="947"/>
          <ac:spMkLst>
            <pc:docMk/>
            <pc:sldMk cId="0" sldId="298"/>
            <ac:spMk id="9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6" v="37758" actId="947"/>
          <ac:spMkLst>
            <pc:docMk/>
            <pc:sldMk cId="0" sldId="298"/>
            <ac:spMk id="9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6" v="37754" actId="947"/>
          <ac:spMkLst>
            <pc:docMk/>
            <pc:sldMk cId="0" sldId="298"/>
            <ac:spMk id="9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6" v="37750" actId="947"/>
          <ac:spMkLst>
            <pc:docMk/>
            <pc:sldMk cId="0" sldId="298"/>
            <ac:spMk id="9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5" v="37746" actId="947"/>
          <ac:spMkLst>
            <pc:docMk/>
            <pc:sldMk cId="0" sldId="298"/>
            <ac:spMk id="9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5" v="37742" actId="947"/>
          <ac:spMkLst>
            <pc:docMk/>
            <pc:sldMk cId="0" sldId="298"/>
            <ac:spMk id="9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5" v="37738" actId="947"/>
          <ac:spMkLst>
            <pc:docMk/>
            <pc:sldMk cId="0" sldId="298"/>
            <ac:spMk id="9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5" v="37734" actId="947"/>
          <ac:spMkLst>
            <pc:docMk/>
            <pc:sldMk cId="0" sldId="298"/>
            <ac:spMk id="9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4" v="37730" actId="947"/>
          <ac:spMkLst>
            <pc:docMk/>
            <pc:sldMk cId="0" sldId="298"/>
            <ac:spMk id="9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4" v="37726" actId="947"/>
          <ac:spMkLst>
            <pc:docMk/>
            <pc:sldMk cId="0" sldId="298"/>
            <ac:spMk id="9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4" v="37722" actId="947"/>
          <ac:spMkLst>
            <pc:docMk/>
            <pc:sldMk cId="0" sldId="298"/>
            <ac:spMk id="9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4" v="37718" actId="947"/>
          <ac:spMkLst>
            <pc:docMk/>
            <pc:sldMk cId="0" sldId="298"/>
            <ac:spMk id="93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3" v="37714" actId="947"/>
          <ac:spMkLst>
            <pc:docMk/>
            <pc:sldMk cId="0" sldId="298"/>
            <ac:spMk id="9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3" v="37710" actId="947"/>
          <ac:spMkLst>
            <pc:docMk/>
            <pc:sldMk cId="0" sldId="298"/>
            <ac:spMk id="93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3" v="37706" actId="947"/>
          <ac:spMkLst>
            <pc:docMk/>
            <pc:sldMk cId="0" sldId="298"/>
            <ac:spMk id="9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3" v="37702" actId="947"/>
          <ac:spMkLst>
            <pc:docMk/>
            <pc:sldMk cId="0" sldId="298"/>
            <ac:spMk id="9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2" v="37698" actId="947"/>
          <ac:spMkLst>
            <pc:docMk/>
            <pc:sldMk cId="0" sldId="298"/>
            <ac:spMk id="93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2" v="37694" actId="947"/>
          <ac:spMkLst>
            <pc:docMk/>
            <pc:sldMk cId="0" sldId="298"/>
            <ac:spMk id="9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2" v="37690" actId="947"/>
          <ac:spMkLst>
            <pc:docMk/>
            <pc:sldMk cId="0" sldId="298"/>
            <ac:spMk id="9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55" actId="947"/>
          <ac:spMkLst>
            <pc:docMk/>
            <pc:sldMk cId="0" sldId="298"/>
            <ac:spMk id="9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7" v="36640" actId="947"/>
          <ac:spMkLst>
            <pc:docMk/>
            <pc:sldMk cId="0" sldId="298"/>
            <ac:spMk id="93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0" v="36543" actId="947"/>
          <ac:spMkLst>
            <pc:docMk/>
            <pc:sldMk cId="0" sldId="298"/>
            <ac:spMk id="9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6" v="36469" actId="947"/>
          <ac:spMkLst>
            <pc:docMk/>
            <pc:sldMk cId="0" sldId="298"/>
            <ac:spMk id="9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1" v="36395" actId="947"/>
          <ac:spMkLst>
            <pc:docMk/>
            <pc:sldMk cId="0" sldId="298"/>
            <ac:spMk id="93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34" actId="947"/>
          <ac:spMkLst>
            <pc:docMk/>
            <pc:sldMk cId="0" sldId="298"/>
            <ac:spMk id="9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5" v="36293" actId="947"/>
          <ac:spMkLst>
            <pc:docMk/>
            <pc:sldMk cId="0" sldId="298"/>
            <ac:spMk id="9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3" v="36263" actId="947"/>
          <ac:spMkLst>
            <pc:docMk/>
            <pc:sldMk cId="0" sldId="298"/>
            <ac:spMk id="9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1" v="36238" actId="947"/>
          <ac:spMkLst>
            <pc:docMk/>
            <pc:sldMk cId="0" sldId="298"/>
            <ac:spMk id="9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0" v="36218" actId="947"/>
          <ac:spMkLst>
            <pc:docMk/>
            <pc:sldMk cId="0" sldId="298"/>
            <ac:spMk id="93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8" v="36201" actId="947"/>
          <ac:spMkLst>
            <pc:docMk/>
            <pc:sldMk cId="0" sldId="298"/>
            <ac:spMk id="9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17" actId="947"/>
          <ac:spMkLst>
            <pc:docMk/>
            <pc:sldMk cId="0" sldId="298"/>
            <ac:spMk id="93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7" v="36642" actId="947"/>
          <ac:spMkLst>
            <pc:docMk/>
            <pc:sldMk cId="0" sldId="298"/>
            <ac:spMk id="93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1" v="36552" actId="947"/>
          <ac:spMkLst>
            <pc:docMk/>
            <pc:sldMk cId="0" sldId="298"/>
            <ac:spMk id="93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7" v="36489" actId="947"/>
          <ac:spMkLst>
            <pc:docMk/>
            <pc:sldMk cId="0" sldId="298"/>
            <ac:spMk id="93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22" actId="947"/>
          <ac:spMkLst>
            <pc:docMk/>
            <pc:sldMk cId="0" sldId="298"/>
            <ac:spMk id="93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8" v="36357" actId="947"/>
          <ac:spMkLst>
            <pc:docMk/>
            <pc:sldMk cId="0" sldId="298"/>
            <ac:spMk id="93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5" v="36308" actId="947"/>
          <ac:spMkLst>
            <pc:docMk/>
            <pc:sldMk cId="0" sldId="298"/>
            <ac:spMk id="93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16" actId="947"/>
          <ac:spMkLst>
            <pc:docMk/>
            <pc:sldMk cId="0" sldId="298"/>
            <ac:spMk id="93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5" v="36619" actId="947"/>
          <ac:spMkLst>
            <pc:docMk/>
            <pc:sldMk cId="0" sldId="298"/>
            <ac:spMk id="93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0" v="36539" actId="947"/>
          <ac:spMkLst>
            <pc:docMk/>
            <pc:sldMk cId="0" sldId="298"/>
            <ac:spMk id="93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6" v="36473" actId="947"/>
          <ac:spMkLst>
            <pc:docMk/>
            <pc:sldMk cId="0" sldId="298"/>
            <ac:spMk id="93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1" v="36396" actId="947"/>
          <ac:spMkLst>
            <pc:docMk/>
            <pc:sldMk cId="0" sldId="298"/>
            <ac:spMk id="93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33" actId="947"/>
          <ac:spMkLst>
            <pc:docMk/>
            <pc:sldMk cId="0" sldId="298"/>
            <ac:spMk id="93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5" v="36297" actId="947"/>
          <ac:spMkLst>
            <pc:docMk/>
            <pc:sldMk cId="0" sldId="298"/>
            <ac:spMk id="93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3" v="36266" actId="947"/>
          <ac:spMkLst>
            <pc:docMk/>
            <pc:sldMk cId="0" sldId="298"/>
            <ac:spMk id="93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1" v="36237" actId="947"/>
          <ac:spMkLst>
            <pc:docMk/>
            <pc:sldMk cId="0" sldId="298"/>
            <ac:spMk id="93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0" v="36216" actId="947"/>
          <ac:spMkLst>
            <pc:docMk/>
            <pc:sldMk cId="0" sldId="298"/>
            <ac:spMk id="93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8" v="36200" actId="947"/>
          <ac:spMkLst>
            <pc:docMk/>
            <pc:sldMk cId="0" sldId="298"/>
            <ac:spMk id="93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8" v="36194" actId="947"/>
          <ac:spMkLst>
            <pc:docMk/>
            <pc:sldMk cId="0" sldId="298"/>
            <ac:spMk id="93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8" v="36190" actId="947"/>
          <ac:spMkLst>
            <pc:docMk/>
            <pc:sldMk cId="0" sldId="298"/>
            <ac:spMk id="93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2" v="37686" actId="947"/>
          <ac:spMkLst>
            <pc:docMk/>
            <pc:sldMk cId="0" sldId="298"/>
            <ac:spMk id="93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2" v="37682" actId="947"/>
          <ac:spMkLst>
            <pc:docMk/>
            <pc:sldMk cId="0" sldId="298"/>
            <ac:spMk id="93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1" v="37678" actId="947"/>
          <ac:spMkLst>
            <pc:docMk/>
            <pc:sldMk cId="0" sldId="298"/>
            <ac:spMk id="93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1" v="37674" actId="947"/>
          <ac:spMkLst>
            <pc:docMk/>
            <pc:sldMk cId="0" sldId="298"/>
            <ac:spMk id="93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1" v="37670" actId="947"/>
          <ac:spMkLst>
            <pc:docMk/>
            <pc:sldMk cId="0" sldId="298"/>
            <ac:spMk id="93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1" v="37666" actId="947"/>
          <ac:spMkLst>
            <pc:docMk/>
            <pc:sldMk cId="0" sldId="298"/>
            <ac:spMk id="93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0" v="37662" actId="947"/>
          <ac:spMkLst>
            <pc:docMk/>
            <pc:sldMk cId="0" sldId="298"/>
            <ac:spMk id="9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0" v="37658" actId="947"/>
          <ac:spMkLst>
            <pc:docMk/>
            <pc:sldMk cId="0" sldId="298"/>
            <ac:spMk id="9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0" v="37654" actId="947"/>
          <ac:spMkLst>
            <pc:docMk/>
            <pc:sldMk cId="0" sldId="298"/>
            <ac:spMk id="93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10" v="37650" actId="947"/>
          <ac:spMkLst>
            <pc:docMk/>
            <pc:sldMk cId="0" sldId="298"/>
            <ac:spMk id="93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9" v="37646" actId="947"/>
          <ac:spMkLst>
            <pc:docMk/>
            <pc:sldMk cId="0" sldId="298"/>
            <ac:spMk id="93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9" v="37642" actId="947"/>
          <ac:spMkLst>
            <pc:docMk/>
            <pc:sldMk cId="0" sldId="298"/>
            <ac:spMk id="93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9" v="37638" actId="947"/>
          <ac:spMkLst>
            <pc:docMk/>
            <pc:sldMk cId="0" sldId="298"/>
            <ac:spMk id="93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9" v="37634" actId="947"/>
          <ac:spMkLst>
            <pc:docMk/>
            <pc:sldMk cId="0" sldId="298"/>
            <ac:spMk id="93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8" v="37630" actId="947"/>
          <ac:spMkLst>
            <pc:docMk/>
            <pc:sldMk cId="0" sldId="298"/>
            <ac:spMk id="93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8" v="37626" actId="947"/>
          <ac:spMkLst>
            <pc:docMk/>
            <pc:sldMk cId="0" sldId="298"/>
            <ac:spMk id="93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7" v="37622" actId="947"/>
          <ac:spMkLst>
            <pc:docMk/>
            <pc:sldMk cId="0" sldId="298"/>
            <ac:spMk id="93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7" v="37618" actId="947"/>
          <ac:spMkLst>
            <pc:docMk/>
            <pc:sldMk cId="0" sldId="298"/>
            <ac:spMk id="93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7" v="37614" actId="947"/>
          <ac:spMkLst>
            <pc:docMk/>
            <pc:sldMk cId="0" sldId="298"/>
            <ac:spMk id="93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7" v="37610" actId="947"/>
          <ac:spMkLst>
            <pc:docMk/>
            <pc:sldMk cId="0" sldId="298"/>
            <ac:spMk id="93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7" v="37606" actId="947"/>
          <ac:spMkLst>
            <pc:docMk/>
            <pc:sldMk cId="0" sldId="298"/>
            <ac:spMk id="93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6" v="37602" actId="947"/>
          <ac:spMkLst>
            <pc:docMk/>
            <pc:sldMk cId="0" sldId="298"/>
            <ac:spMk id="93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6" v="37598" actId="947"/>
          <ac:spMkLst>
            <pc:docMk/>
            <pc:sldMk cId="0" sldId="298"/>
            <ac:spMk id="93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6" v="37594" actId="947"/>
          <ac:spMkLst>
            <pc:docMk/>
            <pc:sldMk cId="0" sldId="298"/>
            <ac:spMk id="93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6" v="37590" actId="947"/>
          <ac:spMkLst>
            <pc:docMk/>
            <pc:sldMk cId="0" sldId="298"/>
            <ac:spMk id="93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5" v="37586" actId="947"/>
          <ac:spMkLst>
            <pc:docMk/>
            <pc:sldMk cId="0" sldId="298"/>
            <ac:spMk id="93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5" v="37582" actId="947"/>
          <ac:spMkLst>
            <pc:docMk/>
            <pc:sldMk cId="0" sldId="298"/>
            <ac:spMk id="93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5" v="37578" actId="947"/>
          <ac:spMkLst>
            <pc:docMk/>
            <pc:sldMk cId="0" sldId="298"/>
            <ac:spMk id="93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5" v="37574" actId="947"/>
          <ac:spMkLst>
            <pc:docMk/>
            <pc:sldMk cId="0" sldId="298"/>
            <ac:spMk id="93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4" v="37570" actId="947"/>
          <ac:spMkLst>
            <pc:docMk/>
            <pc:sldMk cId="0" sldId="298"/>
            <ac:spMk id="93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4" v="37566" actId="947"/>
          <ac:spMkLst>
            <pc:docMk/>
            <pc:sldMk cId="0" sldId="298"/>
            <ac:spMk id="93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4" v="37562" actId="947"/>
          <ac:spMkLst>
            <pc:docMk/>
            <pc:sldMk cId="0" sldId="298"/>
            <ac:spMk id="93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4" v="37558" actId="947"/>
          <ac:spMkLst>
            <pc:docMk/>
            <pc:sldMk cId="0" sldId="298"/>
            <ac:spMk id="93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3" v="37554" actId="947"/>
          <ac:spMkLst>
            <pc:docMk/>
            <pc:sldMk cId="0" sldId="298"/>
            <ac:spMk id="93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3" v="37550" actId="947"/>
          <ac:spMkLst>
            <pc:docMk/>
            <pc:sldMk cId="0" sldId="298"/>
            <ac:spMk id="93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3" v="37546" actId="947"/>
          <ac:spMkLst>
            <pc:docMk/>
            <pc:sldMk cId="0" sldId="298"/>
            <ac:spMk id="94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3" v="37542" actId="947"/>
          <ac:spMkLst>
            <pc:docMk/>
            <pc:sldMk cId="0" sldId="298"/>
            <ac:spMk id="94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3" v="37538" actId="947"/>
          <ac:spMkLst>
            <pc:docMk/>
            <pc:sldMk cId="0" sldId="298"/>
            <ac:spMk id="94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1" v="36706" actId="947"/>
          <ac:spMkLst>
            <pc:docMk/>
            <pc:sldMk cId="0" sldId="298"/>
            <ac:spMk id="94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4" v="36601" actId="947"/>
          <ac:spMkLst>
            <pc:docMk/>
            <pc:sldMk cId="0" sldId="298"/>
            <ac:spMk id="94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27" actId="947"/>
          <ac:spMkLst>
            <pc:docMk/>
            <pc:sldMk cId="0" sldId="298"/>
            <ac:spMk id="94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4" v="36456" actId="947"/>
          <ac:spMkLst>
            <pc:docMk/>
            <pc:sldMk cId="0" sldId="298"/>
            <ac:spMk id="94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1" v="36393" actId="947"/>
          <ac:spMkLst>
            <pc:docMk/>
            <pc:sldMk cId="0" sldId="298"/>
            <ac:spMk id="94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26" actId="947"/>
          <ac:spMkLst>
            <pc:docMk/>
            <pc:sldMk cId="0" sldId="298"/>
            <ac:spMk id="94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64" actId="947"/>
          <ac:spMkLst>
            <pc:docMk/>
            <pc:sldMk cId="0" sldId="298"/>
            <ac:spMk id="94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9" v="36667" actId="947"/>
          <ac:spMkLst>
            <pc:docMk/>
            <pc:sldMk cId="0" sldId="298"/>
            <ac:spMk id="94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4" v="36604" actId="947"/>
          <ac:spMkLst>
            <pc:docMk/>
            <pc:sldMk cId="0" sldId="298"/>
            <ac:spMk id="94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8" v="36510" actId="947"/>
          <ac:spMkLst>
            <pc:docMk/>
            <pc:sldMk cId="0" sldId="298"/>
            <ac:spMk id="94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39" actId="947"/>
          <ac:spMkLst>
            <pc:docMk/>
            <pc:sldMk cId="0" sldId="298"/>
            <ac:spMk id="94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0" v="36371" actId="947"/>
          <ac:spMkLst>
            <pc:docMk/>
            <pc:sldMk cId="0" sldId="298"/>
            <ac:spMk id="94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47" actId="947"/>
          <ac:spMkLst>
            <pc:docMk/>
            <pc:sldMk cId="0" sldId="298"/>
            <ac:spMk id="94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64" actId="947"/>
          <ac:spMkLst>
            <pc:docMk/>
            <pc:sldMk cId="0" sldId="298"/>
            <ac:spMk id="94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2" v="36571" actId="947"/>
          <ac:spMkLst>
            <pc:docMk/>
            <pc:sldMk cId="0" sldId="298"/>
            <ac:spMk id="94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8" v="36498" actId="947"/>
          <ac:spMkLst>
            <pc:docMk/>
            <pc:sldMk cId="0" sldId="298"/>
            <ac:spMk id="94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30" actId="947"/>
          <ac:spMkLst>
            <pc:docMk/>
            <pc:sldMk cId="0" sldId="298"/>
            <ac:spMk id="94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9" v="36365" actId="947"/>
          <ac:spMkLst>
            <pc:docMk/>
            <pc:sldMk cId="0" sldId="298"/>
            <ac:spMk id="94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2" v="37534" actId="947"/>
          <ac:spMkLst>
            <pc:docMk/>
            <pc:sldMk cId="0" sldId="298"/>
            <ac:spMk id="94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2" v="37530" actId="947"/>
          <ac:spMkLst>
            <pc:docMk/>
            <pc:sldMk cId="0" sldId="298"/>
            <ac:spMk id="94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2" v="37526" actId="947"/>
          <ac:spMkLst>
            <pc:docMk/>
            <pc:sldMk cId="0" sldId="298"/>
            <ac:spMk id="94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2" v="37522" actId="947"/>
          <ac:spMkLst>
            <pc:docMk/>
            <pc:sldMk cId="0" sldId="298"/>
            <ac:spMk id="94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1" v="37518" actId="947"/>
          <ac:spMkLst>
            <pc:docMk/>
            <pc:sldMk cId="0" sldId="298"/>
            <ac:spMk id="94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1" v="37514" actId="947"/>
          <ac:spMkLst>
            <pc:docMk/>
            <pc:sldMk cId="0" sldId="298"/>
            <ac:spMk id="94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1" v="37510" actId="947"/>
          <ac:spMkLst>
            <pc:docMk/>
            <pc:sldMk cId="0" sldId="298"/>
            <ac:spMk id="94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1" v="37506" actId="947"/>
          <ac:spMkLst>
            <pc:docMk/>
            <pc:sldMk cId="0" sldId="298"/>
            <ac:spMk id="94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0" v="37502" actId="947"/>
          <ac:spMkLst>
            <pc:docMk/>
            <pc:sldMk cId="0" sldId="298"/>
            <ac:spMk id="94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0" v="37498" actId="947"/>
          <ac:spMkLst>
            <pc:docMk/>
            <pc:sldMk cId="0" sldId="298"/>
            <ac:spMk id="94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0" v="37494" actId="947"/>
          <ac:spMkLst>
            <pc:docMk/>
            <pc:sldMk cId="0" sldId="298"/>
            <ac:spMk id="94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500" v="37490" actId="947"/>
          <ac:spMkLst>
            <pc:docMk/>
            <pc:sldMk cId="0" sldId="298"/>
            <ac:spMk id="94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9" v="37486" actId="947"/>
          <ac:spMkLst>
            <pc:docMk/>
            <pc:sldMk cId="0" sldId="298"/>
            <ac:spMk id="94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9" v="37482" actId="947"/>
          <ac:spMkLst>
            <pc:docMk/>
            <pc:sldMk cId="0" sldId="298"/>
            <ac:spMk id="94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9" v="37478" actId="947"/>
          <ac:spMkLst>
            <pc:docMk/>
            <pc:sldMk cId="0" sldId="298"/>
            <ac:spMk id="94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9" v="37474" actId="947"/>
          <ac:spMkLst>
            <pc:docMk/>
            <pc:sldMk cId="0" sldId="298"/>
            <ac:spMk id="94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8" v="37470" actId="947"/>
          <ac:spMkLst>
            <pc:docMk/>
            <pc:sldMk cId="0" sldId="298"/>
            <ac:spMk id="94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8" v="37466" actId="947"/>
          <ac:spMkLst>
            <pc:docMk/>
            <pc:sldMk cId="0" sldId="298"/>
            <ac:spMk id="94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8" v="37462" actId="947"/>
          <ac:spMkLst>
            <pc:docMk/>
            <pc:sldMk cId="0" sldId="298"/>
            <ac:spMk id="94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8" v="37458" actId="947"/>
          <ac:spMkLst>
            <pc:docMk/>
            <pc:sldMk cId="0" sldId="298"/>
            <ac:spMk id="94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7" v="37454" actId="947"/>
          <ac:spMkLst>
            <pc:docMk/>
            <pc:sldMk cId="0" sldId="298"/>
            <ac:spMk id="94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7" v="37450" actId="947"/>
          <ac:spMkLst>
            <pc:docMk/>
            <pc:sldMk cId="0" sldId="298"/>
            <ac:spMk id="94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7" v="37446" actId="947"/>
          <ac:spMkLst>
            <pc:docMk/>
            <pc:sldMk cId="0" sldId="298"/>
            <ac:spMk id="94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7" v="37442" actId="947"/>
          <ac:spMkLst>
            <pc:docMk/>
            <pc:sldMk cId="0" sldId="298"/>
            <ac:spMk id="94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6" v="37438" actId="947"/>
          <ac:spMkLst>
            <pc:docMk/>
            <pc:sldMk cId="0" sldId="298"/>
            <ac:spMk id="94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6" v="37434" actId="947"/>
          <ac:spMkLst>
            <pc:docMk/>
            <pc:sldMk cId="0" sldId="298"/>
            <ac:spMk id="94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6" v="37430" actId="947"/>
          <ac:spMkLst>
            <pc:docMk/>
            <pc:sldMk cId="0" sldId="298"/>
            <ac:spMk id="94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6" v="37426" actId="947"/>
          <ac:spMkLst>
            <pc:docMk/>
            <pc:sldMk cId="0" sldId="298"/>
            <ac:spMk id="94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5" v="37422" actId="947"/>
          <ac:spMkLst>
            <pc:docMk/>
            <pc:sldMk cId="0" sldId="298"/>
            <ac:spMk id="94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73" actId="947"/>
          <ac:spMkLst>
            <pc:docMk/>
            <pc:sldMk cId="0" sldId="298"/>
            <ac:spMk id="94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0" v="36698" actId="947"/>
          <ac:spMkLst>
            <pc:docMk/>
            <pc:sldMk cId="0" sldId="298"/>
            <ac:spMk id="94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4" v="36609" actId="947"/>
          <ac:spMkLst>
            <pc:docMk/>
            <pc:sldMk cId="0" sldId="298"/>
            <ac:spMk id="94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49" actId="947"/>
          <ac:spMkLst>
            <pc:docMk/>
            <pc:sldMk cId="0" sldId="298"/>
            <ac:spMk id="94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61" actId="947"/>
          <ac:spMkLst>
            <pc:docMk/>
            <pc:sldMk cId="0" sldId="298"/>
            <ac:spMk id="94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3" v="36578" actId="947"/>
          <ac:spMkLst>
            <pc:docMk/>
            <pc:sldMk cId="0" sldId="298"/>
            <ac:spMk id="94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8" v="36500" actId="947"/>
          <ac:spMkLst>
            <pc:docMk/>
            <pc:sldMk cId="0" sldId="298"/>
            <ac:spMk id="94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31" actId="947"/>
          <ac:spMkLst>
            <pc:docMk/>
            <pc:sldMk cId="0" sldId="298"/>
            <ac:spMk id="94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9" v="36358" actId="947"/>
          <ac:spMkLst>
            <pc:docMk/>
            <pc:sldMk cId="0" sldId="298"/>
            <ac:spMk id="94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5" v="36307" actId="947"/>
          <ac:spMkLst>
            <pc:docMk/>
            <pc:sldMk cId="0" sldId="298"/>
            <ac:spMk id="94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18" actId="947"/>
          <ac:spMkLst>
            <pc:docMk/>
            <pc:sldMk cId="0" sldId="298"/>
            <ac:spMk id="94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5" v="36614" actId="947"/>
          <ac:spMkLst>
            <pc:docMk/>
            <pc:sldMk cId="0" sldId="298"/>
            <ac:spMk id="94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0" v="36536" actId="947"/>
          <ac:spMkLst>
            <pc:docMk/>
            <pc:sldMk cId="0" sldId="298"/>
            <ac:spMk id="94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6" v="36472" actId="947"/>
          <ac:spMkLst>
            <pc:docMk/>
            <pc:sldMk cId="0" sldId="298"/>
            <ac:spMk id="94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2" v="36399" actId="947"/>
          <ac:spMkLst>
            <pc:docMk/>
            <pc:sldMk cId="0" sldId="298"/>
            <ac:spMk id="94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36" actId="947"/>
          <ac:spMkLst>
            <pc:docMk/>
            <pc:sldMk cId="0" sldId="298"/>
            <ac:spMk id="94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5" v="37418" actId="947"/>
          <ac:spMkLst>
            <pc:docMk/>
            <pc:sldMk cId="0" sldId="298"/>
            <ac:spMk id="94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5" v="37414" actId="947"/>
          <ac:spMkLst>
            <pc:docMk/>
            <pc:sldMk cId="0" sldId="298"/>
            <ac:spMk id="94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5" v="37410" actId="947"/>
          <ac:spMkLst>
            <pc:docMk/>
            <pc:sldMk cId="0" sldId="298"/>
            <ac:spMk id="94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4" v="37406" actId="947"/>
          <ac:spMkLst>
            <pc:docMk/>
            <pc:sldMk cId="0" sldId="298"/>
            <ac:spMk id="94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4" v="37402" actId="947"/>
          <ac:spMkLst>
            <pc:docMk/>
            <pc:sldMk cId="0" sldId="298"/>
            <ac:spMk id="94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4" v="37398" actId="947"/>
          <ac:spMkLst>
            <pc:docMk/>
            <pc:sldMk cId="0" sldId="298"/>
            <ac:spMk id="94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4" v="37394" actId="947"/>
          <ac:spMkLst>
            <pc:docMk/>
            <pc:sldMk cId="0" sldId="298"/>
            <ac:spMk id="94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3" v="37390" actId="947"/>
          <ac:spMkLst>
            <pc:docMk/>
            <pc:sldMk cId="0" sldId="298"/>
            <ac:spMk id="94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3" v="37386" actId="947"/>
          <ac:spMkLst>
            <pc:docMk/>
            <pc:sldMk cId="0" sldId="298"/>
            <ac:spMk id="94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3" v="37382" actId="947"/>
          <ac:spMkLst>
            <pc:docMk/>
            <pc:sldMk cId="0" sldId="298"/>
            <ac:spMk id="94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3" v="37378" actId="947"/>
          <ac:spMkLst>
            <pc:docMk/>
            <pc:sldMk cId="0" sldId="298"/>
            <ac:spMk id="94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2" v="37374" actId="947"/>
          <ac:spMkLst>
            <pc:docMk/>
            <pc:sldMk cId="0" sldId="298"/>
            <ac:spMk id="94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2" v="37370" actId="947"/>
          <ac:spMkLst>
            <pc:docMk/>
            <pc:sldMk cId="0" sldId="298"/>
            <ac:spMk id="94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2" v="37366" actId="947"/>
          <ac:spMkLst>
            <pc:docMk/>
            <pc:sldMk cId="0" sldId="298"/>
            <ac:spMk id="94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2" v="37362" actId="947"/>
          <ac:spMkLst>
            <pc:docMk/>
            <pc:sldMk cId="0" sldId="298"/>
            <ac:spMk id="94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2" v="37358" actId="947"/>
          <ac:spMkLst>
            <pc:docMk/>
            <pc:sldMk cId="0" sldId="298"/>
            <ac:spMk id="94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1" v="37354" actId="947"/>
          <ac:spMkLst>
            <pc:docMk/>
            <pc:sldMk cId="0" sldId="298"/>
            <ac:spMk id="94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1" v="37350" actId="947"/>
          <ac:spMkLst>
            <pc:docMk/>
            <pc:sldMk cId="0" sldId="298"/>
            <ac:spMk id="95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1" v="37346" actId="947"/>
          <ac:spMkLst>
            <pc:docMk/>
            <pc:sldMk cId="0" sldId="298"/>
            <ac:spMk id="95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0" v="37342" actId="947"/>
          <ac:spMkLst>
            <pc:docMk/>
            <pc:sldMk cId="0" sldId="298"/>
            <ac:spMk id="95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0" v="37338" actId="947"/>
          <ac:spMkLst>
            <pc:docMk/>
            <pc:sldMk cId="0" sldId="298"/>
            <ac:spMk id="95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0" v="37334" actId="947"/>
          <ac:spMkLst>
            <pc:docMk/>
            <pc:sldMk cId="0" sldId="298"/>
            <ac:spMk id="95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90" v="37330" actId="947"/>
          <ac:spMkLst>
            <pc:docMk/>
            <pc:sldMk cId="0" sldId="298"/>
            <ac:spMk id="95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9" v="37326" actId="947"/>
          <ac:spMkLst>
            <pc:docMk/>
            <pc:sldMk cId="0" sldId="298"/>
            <ac:spMk id="95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9" v="37322" actId="947"/>
          <ac:spMkLst>
            <pc:docMk/>
            <pc:sldMk cId="0" sldId="298"/>
            <ac:spMk id="95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9" v="37318" actId="947"/>
          <ac:spMkLst>
            <pc:docMk/>
            <pc:sldMk cId="0" sldId="298"/>
            <ac:spMk id="95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9" v="37314" actId="947"/>
          <ac:spMkLst>
            <pc:docMk/>
            <pc:sldMk cId="0" sldId="298"/>
            <ac:spMk id="95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8" v="37310" actId="947"/>
          <ac:spMkLst>
            <pc:docMk/>
            <pc:sldMk cId="0" sldId="298"/>
            <ac:spMk id="95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8" v="37306" actId="947"/>
          <ac:spMkLst>
            <pc:docMk/>
            <pc:sldMk cId="0" sldId="298"/>
            <ac:spMk id="95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8" v="37302" actId="947"/>
          <ac:spMkLst>
            <pc:docMk/>
            <pc:sldMk cId="0" sldId="298"/>
            <ac:spMk id="95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8" v="37298" actId="947"/>
          <ac:spMkLst>
            <pc:docMk/>
            <pc:sldMk cId="0" sldId="298"/>
            <ac:spMk id="95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8" v="37294" actId="947"/>
          <ac:spMkLst>
            <pc:docMk/>
            <pc:sldMk cId="0" sldId="298"/>
            <ac:spMk id="95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7" v="37290" actId="947"/>
          <ac:spMkLst>
            <pc:docMk/>
            <pc:sldMk cId="0" sldId="298"/>
            <ac:spMk id="95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7" v="37286" actId="947"/>
          <ac:spMkLst>
            <pc:docMk/>
            <pc:sldMk cId="0" sldId="298"/>
            <ac:spMk id="95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7" v="37282" actId="947"/>
          <ac:spMkLst>
            <pc:docMk/>
            <pc:sldMk cId="0" sldId="298"/>
            <ac:spMk id="95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7" v="37278" actId="947"/>
          <ac:spMkLst>
            <pc:docMk/>
            <pc:sldMk cId="0" sldId="298"/>
            <ac:spMk id="95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6" v="37274" actId="947"/>
          <ac:spMkLst>
            <pc:docMk/>
            <pc:sldMk cId="0" sldId="298"/>
            <ac:spMk id="95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6" v="37270" actId="947"/>
          <ac:spMkLst>
            <pc:docMk/>
            <pc:sldMk cId="0" sldId="298"/>
            <ac:spMk id="95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6" v="37266" actId="947"/>
          <ac:spMkLst>
            <pc:docMk/>
            <pc:sldMk cId="0" sldId="298"/>
            <ac:spMk id="95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6" v="37262" actId="947"/>
          <ac:spMkLst>
            <pc:docMk/>
            <pc:sldMk cId="0" sldId="298"/>
            <ac:spMk id="95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5" v="37258" actId="947"/>
          <ac:spMkLst>
            <pc:docMk/>
            <pc:sldMk cId="0" sldId="298"/>
            <ac:spMk id="95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5" v="37254" actId="947"/>
          <ac:spMkLst>
            <pc:docMk/>
            <pc:sldMk cId="0" sldId="298"/>
            <ac:spMk id="95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5" v="37250" actId="947"/>
          <ac:spMkLst>
            <pc:docMk/>
            <pc:sldMk cId="0" sldId="298"/>
            <ac:spMk id="95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5" v="37246" actId="947"/>
          <ac:spMkLst>
            <pc:docMk/>
            <pc:sldMk cId="0" sldId="298"/>
            <ac:spMk id="95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4" v="37242" actId="947"/>
          <ac:spMkLst>
            <pc:docMk/>
            <pc:sldMk cId="0" sldId="298"/>
            <ac:spMk id="95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4" v="37238" actId="947"/>
          <ac:spMkLst>
            <pc:docMk/>
            <pc:sldMk cId="0" sldId="298"/>
            <ac:spMk id="95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4" v="37234" actId="947"/>
          <ac:spMkLst>
            <pc:docMk/>
            <pc:sldMk cId="0" sldId="298"/>
            <ac:spMk id="95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4" v="37230" actId="947"/>
          <ac:spMkLst>
            <pc:docMk/>
            <pc:sldMk cId="0" sldId="298"/>
            <ac:spMk id="95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3" v="37226" actId="947"/>
          <ac:spMkLst>
            <pc:docMk/>
            <pc:sldMk cId="0" sldId="298"/>
            <ac:spMk id="95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3" v="37222" actId="947"/>
          <ac:spMkLst>
            <pc:docMk/>
            <pc:sldMk cId="0" sldId="298"/>
            <ac:spMk id="95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3" v="37218" actId="947"/>
          <ac:spMkLst>
            <pc:docMk/>
            <pc:sldMk cId="0" sldId="298"/>
            <ac:spMk id="95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20" actId="947"/>
          <ac:spMkLst>
            <pc:docMk/>
            <pc:sldMk cId="0" sldId="298"/>
            <ac:spMk id="95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59" actId="947"/>
          <ac:spMkLst>
            <pc:docMk/>
            <pc:sldMk cId="0" sldId="298"/>
            <ac:spMk id="95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9" v="36674" actId="947"/>
          <ac:spMkLst>
            <pc:docMk/>
            <pc:sldMk cId="0" sldId="298"/>
            <ac:spMk id="95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2" v="36573" actId="947"/>
          <ac:spMkLst>
            <pc:docMk/>
            <pc:sldMk cId="0" sldId="298"/>
            <ac:spMk id="95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16" actId="947"/>
          <ac:spMkLst>
            <pc:docMk/>
            <pc:sldMk cId="0" sldId="298"/>
            <ac:spMk id="95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4" v="36445" actId="947"/>
          <ac:spMkLst>
            <pc:docMk/>
            <pc:sldMk cId="0" sldId="298"/>
            <ac:spMk id="95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0" v="36379" actId="947"/>
          <ac:spMkLst>
            <pc:docMk/>
            <pc:sldMk cId="0" sldId="298"/>
            <ac:spMk id="95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6" v="36318" actId="947"/>
          <ac:spMkLst>
            <pc:docMk/>
            <pc:sldMk cId="0" sldId="298"/>
            <ac:spMk id="95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4" v="36280" actId="947"/>
          <ac:spMkLst>
            <pc:docMk/>
            <pc:sldMk cId="0" sldId="298"/>
            <ac:spMk id="95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2" v="36254" actId="947"/>
          <ac:spMkLst>
            <pc:docMk/>
            <pc:sldMk cId="0" sldId="298"/>
            <ac:spMk id="95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0" v="36226" actId="947"/>
          <ac:spMkLst>
            <pc:docMk/>
            <pc:sldMk cId="0" sldId="298"/>
            <ac:spMk id="95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9" v="36206" actId="947"/>
          <ac:spMkLst>
            <pc:docMk/>
            <pc:sldMk cId="0" sldId="298"/>
            <ac:spMk id="95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2" v="36721" actId="947"/>
          <ac:spMkLst>
            <pc:docMk/>
            <pc:sldMk cId="0" sldId="298"/>
            <ac:spMk id="95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5" v="36615" actId="947"/>
          <ac:spMkLst>
            <pc:docMk/>
            <pc:sldMk cId="0" sldId="298"/>
            <ac:spMk id="95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24" actId="947"/>
          <ac:spMkLst>
            <pc:docMk/>
            <pc:sldMk cId="0" sldId="298"/>
            <ac:spMk id="95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4" v="36450" actId="947"/>
          <ac:spMkLst>
            <pc:docMk/>
            <pc:sldMk cId="0" sldId="298"/>
            <ac:spMk id="95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1" v="36388" actId="947"/>
          <ac:spMkLst>
            <pc:docMk/>
            <pc:sldMk cId="0" sldId="298"/>
            <ac:spMk id="95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7" v="36329" actId="947"/>
          <ac:spMkLst>
            <pc:docMk/>
            <pc:sldMk cId="0" sldId="298"/>
            <ac:spMk id="95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4" v="36281" actId="947"/>
          <ac:spMkLst>
            <pc:docMk/>
            <pc:sldMk cId="0" sldId="298"/>
            <ac:spMk id="95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2" v="36252" actId="947"/>
          <ac:spMkLst>
            <pc:docMk/>
            <pc:sldMk cId="0" sldId="298"/>
            <ac:spMk id="95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3" v="37214" actId="947"/>
          <ac:spMkLst>
            <pc:docMk/>
            <pc:sldMk cId="0" sldId="298"/>
            <ac:spMk id="95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2" v="37210" actId="947"/>
          <ac:spMkLst>
            <pc:docMk/>
            <pc:sldMk cId="0" sldId="298"/>
            <ac:spMk id="95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2" v="37206" actId="947"/>
          <ac:spMkLst>
            <pc:docMk/>
            <pc:sldMk cId="0" sldId="298"/>
            <ac:spMk id="95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1" v="37202" actId="947"/>
          <ac:spMkLst>
            <pc:docMk/>
            <pc:sldMk cId="0" sldId="298"/>
            <ac:spMk id="95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1" v="37198" actId="947"/>
          <ac:spMkLst>
            <pc:docMk/>
            <pc:sldMk cId="0" sldId="298"/>
            <ac:spMk id="95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1" v="37194" actId="947"/>
          <ac:spMkLst>
            <pc:docMk/>
            <pc:sldMk cId="0" sldId="298"/>
            <ac:spMk id="95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1" v="37190" actId="947"/>
          <ac:spMkLst>
            <pc:docMk/>
            <pc:sldMk cId="0" sldId="298"/>
            <ac:spMk id="95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0" v="37186" actId="947"/>
          <ac:spMkLst>
            <pc:docMk/>
            <pc:sldMk cId="0" sldId="298"/>
            <ac:spMk id="95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0" v="37182" actId="947"/>
          <ac:spMkLst>
            <pc:docMk/>
            <pc:sldMk cId="0" sldId="298"/>
            <ac:spMk id="95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0" v="37178" actId="947"/>
          <ac:spMkLst>
            <pc:docMk/>
            <pc:sldMk cId="0" sldId="298"/>
            <ac:spMk id="95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80" v="37174" actId="947"/>
          <ac:spMkLst>
            <pc:docMk/>
            <pc:sldMk cId="0" sldId="298"/>
            <ac:spMk id="95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9" v="37170" actId="947"/>
          <ac:spMkLst>
            <pc:docMk/>
            <pc:sldMk cId="0" sldId="298"/>
            <ac:spMk id="95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9" v="37166" actId="947"/>
          <ac:spMkLst>
            <pc:docMk/>
            <pc:sldMk cId="0" sldId="298"/>
            <ac:spMk id="95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9" v="37162" actId="947"/>
          <ac:spMkLst>
            <pc:docMk/>
            <pc:sldMk cId="0" sldId="298"/>
            <ac:spMk id="95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9" v="37158" actId="947"/>
          <ac:spMkLst>
            <pc:docMk/>
            <pc:sldMk cId="0" sldId="298"/>
            <ac:spMk id="95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8" v="37154" actId="947"/>
          <ac:spMkLst>
            <pc:docMk/>
            <pc:sldMk cId="0" sldId="298"/>
            <ac:spMk id="95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8" v="37150" actId="947"/>
          <ac:spMkLst>
            <pc:docMk/>
            <pc:sldMk cId="0" sldId="298"/>
            <ac:spMk id="95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8" v="37146" actId="947"/>
          <ac:spMkLst>
            <pc:docMk/>
            <pc:sldMk cId="0" sldId="298"/>
            <ac:spMk id="95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8" v="37142" actId="947"/>
          <ac:spMkLst>
            <pc:docMk/>
            <pc:sldMk cId="0" sldId="298"/>
            <ac:spMk id="95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7" v="37138" actId="947"/>
          <ac:spMkLst>
            <pc:docMk/>
            <pc:sldMk cId="0" sldId="298"/>
            <ac:spMk id="95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7" v="37134" actId="947"/>
          <ac:spMkLst>
            <pc:docMk/>
            <pc:sldMk cId="0" sldId="298"/>
            <ac:spMk id="95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7" v="37130" actId="947"/>
          <ac:spMkLst>
            <pc:docMk/>
            <pc:sldMk cId="0" sldId="298"/>
            <ac:spMk id="95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7" v="37126" actId="947"/>
          <ac:spMkLst>
            <pc:docMk/>
            <pc:sldMk cId="0" sldId="298"/>
            <ac:spMk id="95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6" v="37122" actId="947"/>
          <ac:spMkLst>
            <pc:docMk/>
            <pc:sldMk cId="0" sldId="298"/>
            <ac:spMk id="95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6" v="37118" actId="947"/>
          <ac:spMkLst>
            <pc:docMk/>
            <pc:sldMk cId="0" sldId="298"/>
            <ac:spMk id="95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6" v="37114" actId="947"/>
          <ac:spMkLst>
            <pc:docMk/>
            <pc:sldMk cId="0" sldId="298"/>
            <ac:spMk id="95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6" v="37110" actId="947"/>
          <ac:spMkLst>
            <pc:docMk/>
            <pc:sldMk cId="0" sldId="298"/>
            <ac:spMk id="95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5" v="37106" actId="947"/>
          <ac:spMkLst>
            <pc:docMk/>
            <pc:sldMk cId="0" sldId="298"/>
            <ac:spMk id="95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5" v="37102" actId="947"/>
          <ac:spMkLst>
            <pc:docMk/>
            <pc:sldMk cId="0" sldId="298"/>
            <ac:spMk id="95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5" v="37098" actId="947"/>
          <ac:spMkLst>
            <pc:docMk/>
            <pc:sldMk cId="0" sldId="298"/>
            <ac:spMk id="9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5" v="37094" actId="947"/>
          <ac:spMkLst>
            <pc:docMk/>
            <pc:sldMk cId="0" sldId="298"/>
            <ac:spMk id="95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4" v="37090" actId="947"/>
          <ac:spMkLst>
            <pc:docMk/>
            <pc:sldMk cId="0" sldId="298"/>
            <ac:spMk id="95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4" v="37086" actId="947"/>
          <ac:spMkLst>
            <pc:docMk/>
            <pc:sldMk cId="0" sldId="298"/>
            <ac:spMk id="96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4" v="37082" actId="947"/>
          <ac:spMkLst>
            <pc:docMk/>
            <pc:sldMk cId="0" sldId="298"/>
            <ac:spMk id="96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4" v="37078" actId="947"/>
          <ac:spMkLst>
            <pc:docMk/>
            <pc:sldMk cId="0" sldId="298"/>
            <ac:spMk id="96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3" v="37074" actId="947"/>
          <ac:spMkLst>
            <pc:docMk/>
            <pc:sldMk cId="0" sldId="298"/>
            <ac:spMk id="96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46" actId="947"/>
          <ac:spMkLst>
            <pc:docMk/>
            <pc:sldMk cId="0" sldId="298"/>
            <ac:spMk id="96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7" v="36648" actId="947"/>
          <ac:spMkLst>
            <pc:docMk/>
            <pc:sldMk cId="0" sldId="298"/>
            <ac:spMk id="96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1" v="36559" actId="947"/>
          <ac:spMkLst>
            <pc:docMk/>
            <pc:sldMk cId="0" sldId="298"/>
            <ac:spMk id="96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6" v="36479" actId="947"/>
          <ac:spMkLst>
            <pc:docMk/>
            <pc:sldMk cId="0" sldId="298"/>
            <ac:spMk id="96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2" v="36413" actId="947"/>
          <ac:spMkLst>
            <pc:docMk/>
            <pc:sldMk cId="0" sldId="298"/>
            <ac:spMk id="96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28" v="36352" actId="947"/>
          <ac:spMkLst>
            <pc:docMk/>
            <pc:sldMk cId="0" sldId="298"/>
            <ac:spMk id="96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5" v="36772" actId="947"/>
          <ac:spMkLst>
            <pc:docMk/>
            <pc:sldMk cId="0" sldId="298"/>
            <ac:spMk id="96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9" v="36681" actId="947"/>
          <ac:spMkLst>
            <pc:docMk/>
            <pc:sldMk cId="0" sldId="298"/>
            <ac:spMk id="96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4" v="36594" actId="947"/>
          <ac:spMkLst>
            <pc:docMk/>
            <pc:sldMk cId="0" sldId="298"/>
            <ac:spMk id="96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9" v="36518" actId="947"/>
          <ac:spMkLst>
            <pc:docMk/>
            <pc:sldMk cId="0" sldId="298"/>
            <ac:spMk id="96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4" v="36444" actId="947"/>
          <ac:spMkLst>
            <pc:docMk/>
            <pc:sldMk cId="0" sldId="298"/>
            <ac:spMk id="96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3" v="37070" actId="947"/>
          <ac:spMkLst>
            <pc:docMk/>
            <pc:sldMk cId="0" sldId="298"/>
            <ac:spMk id="96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3" v="37066" actId="947"/>
          <ac:spMkLst>
            <pc:docMk/>
            <pc:sldMk cId="0" sldId="298"/>
            <ac:spMk id="96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3" v="37062" actId="947"/>
          <ac:spMkLst>
            <pc:docMk/>
            <pc:sldMk cId="0" sldId="298"/>
            <ac:spMk id="96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3" v="37058" actId="947"/>
          <ac:spMkLst>
            <pc:docMk/>
            <pc:sldMk cId="0" sldId="298"/>
            <ac:spMk id="96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2" v="37054" actId="947"/>
          <ac:spMkLst>
            <pc:docMk/>
            <pc:sldMk cId="0" sldId="298"/>
            <ac:spMk id="96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2" v="37050" actId="947"/>
          <ac:spMkLst>
            <pc:docMk/>
            <pc:sldMk cId="0" sldId="298"/>
            <ac:spMk id="96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2" v="37046" actId="947"/>
          <ac:spMkLst>
            <pc:docMk/>
            <pc:sldMk cId="0" sldId="298"/>
            <ac:spMk id="96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2" v="37042" actId="947"/>
          <ac:spMkLst>
            <pc:docMk/>
            <pc:sldMk cId="0" sldId="298"/>
            <ac:spMk id="96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1" v="37038" actId="947"/>
          <ac:spMkLst>
            <pc:docMk/>
            <pc:sldMk cId="0" sldId="298"/>
            <ac:spMk id="96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1" v="37034" actId="947"/>
          <ac:spMkLst>
            <pc:docMk/>
            <pc:sldMk cId="0" sldId="298"/>
            <ac:spMk id="96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1" v="37030" actId="947"/>
          <ac:spMkLst>
            <pc:docMk/>
            <pc:sldMk cId="0" sldId="298"/>
            <ac:spMk id="96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1" v="37026" actId="947"/>
          <ac:spMkLst>
            <pc:docMk/>
            <pc:sldMk cId="0" sldId="298"/>
            <ac:spMk id="96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0" v="37022" actId="947"/>
          <ac:spMkLst>
            <pc:docMk/>
            <pc:sldMk cId="0" sldId="298"/>
            <ac:spMk id="96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0" v="37018" actId="947"/>
          <ac:spMkLst>
            <pc:docMk/>
            <pc:sldMk cId="0" sldId="298"/>
            <ac:spMk id="96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70" v="37014" actId="947"/>
          <ac:spMkLst>
            <pc:docMk/>
            <pc:sldMk cId="0" sldId="298"/>
            <ac:spMk id="96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9" v="37010" actId="947"/>
          <ac:spMkLst>
            <pc:docMk/>
            <pc:sldMk cId="0" sldId="298"/>
            <ac:spMk id="96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9" v="37006" actId="947"/>
          <ac:spMkLst>
            <pc:docMk/>
            <pc:sldMk cId="0" sldId="298"/>
            <ac:spMk id="96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9" v="37002" actId="947"/>
          <ac:spMkLst>
            <pc:docMk/>
            <pc:sldMk cId="0" sldId="298"/>
            <ac:spMk id="96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9" v="36998" actId="947"/>
          <ac:spMkLst>
            <pc:docMk/>
            <pc:sldMk cId="0" sldId="298"/>
            <ac:spMk id="96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9" v="36994" actId="947"/>
          <ac:spMkLst>
            <pc:docMk/>
            <pc:sldMk cId="0" sldId="298"/>
            <ac:spMk id="96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8" v="36990" actId="947"/>
          <ac:spMkLst>
            <pc:docMk/>
            <pc:sldMk cId="0" sldId="298"/>
            <ac:spMk id="96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8" v="36986" actId="947"/>
          <ac:spMkLst>
            <pc:docMk/>
            <pc:sldMk cId="0" sldId="298"/>
            <ac:spMk id="96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8" v="36982" actId="947"/>
          <ac:spMkLst>
            <pc:docMk/>
            <pc:sldMk cId="0" sldId="298"/>
            <ac:spMk id="96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8" v="36978" actId="947"/>
          <ac:spMkLst>
            <pc:docMk/>
            <pc:sldMk cId="0" sldId="298"/>
            <ac:spMk id="96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7" v="36974" actId="947"/>
          <ac:spMkLst>
            <pc:docMk/>
            <pc:sldMk cId="0" sldId="298"/>
            <ac:spMk id="96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7" v="36970" actId="947"/>
          <ac:spMkLst>
            <pc:docMk/>
            <pc:sldMk cId="0" sldId="298"/>
            <ac:spMk id="96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7" v="36966" actId="947"/>
          <ac:spMkLst>
            <pc:docMk/>
            <pc:sldMk cId="0" sldId="298"/>
            <ac:spMk id="96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7" v="36962" actId="947"/>
          <ac:spMkLst>
            <pc:docMk/>
            <pc:sldMk cId="0" sldId="298"/>
            <ac:spMk id="96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6" v="36958" actId="947"/>
          <ac:spMkLst>
            <pc:docMk/>
            <pc:sldMk cId="0" sldId="298"/>
            <ac:spMk id="96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6" v="36954" actId="947"/>
          <ac:spMkLst>
            <pc:docMk/>
            <pc:sldMk cId="0" sldId="298"/>
            <ac:spMk id="96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6" v="36950" actId="947"/>
          <ac:spMkLst>
            <pc:docMk/>
            <pc:sldMk cId="0" sldId="298"/>
            <ac:spMk id="96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6" v="36946" actId="947"/>
          <ac:spMkLst>
            <pc:docMk/>
            <pc:sldMk cId="0" sldId="298"/>
            <ac:spMk id="96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5" v="36942" actId="947"/>
          <ac:spMkLst>
            <pc:docMk/>
            <pc:sldMk cId="0" sldId="298"/>
            <ac:spMk id="96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5" v="36938" actId="947"/>
          <ac:spMkLst>
            <pc:docMk/>
            <pc:sldMk cId="0" sldId="298"/>
            <ac:spMk id="96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5" v="36934" actId="947"/>
          <ac:spMkLst>
            <pc:docMk/>
            <pc:sldMk cId="0" sldId="298"/>
            <ac:spMk id="96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5" v="36930" actId="947"/>
          <ac:spMkLst>
            <pc:docMk/>
            <pc:sldMk cId="0" sldId="298"/>
            <ac:spMk id="96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5" v="36926" actId="947"/>
          <ac:spMkLst>
            <pc:docMk/>
            <pc:sldMk cId="0" sldId="298"/>
            <ac:spMk id="96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4" v="36922" actId="947"/>
          <ac:spMkLst>
            <pc:docMk/>
            <pc:sldMk cId="0" sldId="298"/>
            <ac:spMk id="96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4" v="36918" actId="947"/>
          <ac:spMkLst>
            <pc:docMk/>
            <pc:sldMk cId="0" sldId="298"/>
            <ac:spMk id="96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4" v="36914" actId="947"/>
          <ac:spMkLst>
            <pc:docMk/>
            <pc:sldMk cId="0" sldId="298"/>
            <ac:spMk id="96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4" v="36910" actId="947"/>
          <ac:spMkLst>
            <pc:docMk/>
            <pc:sldMk cId="0" sldId="298"/>
            <ac:spMk id="96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3" v="36906" actId="947"/>
          <ac:spMkLst>
            <pc:docMk/>
            <pc:sldMk cId="0" sldId="298"/>
            <ac:spMk id="96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3" v="36902" actId="947"/>
          <ac:spMkLst>
            <pc:docMk/>
            <pc:sldMk cId="0" sldId="298"/>
            <ac:spMk id="96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3" v="36898" actId="947"/>
          <ac:spMkLst>
            <pc:docMk/>
            <pc:sldMk cId="0" sldId="298"/>
            <ac:spMk id="96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2" v="36894" actId="947"/>
          <ac:spMkLst>
            <pc:docMk/>
            <pc:sldMk cId="0" sldId="298"/>
            <ac:spMk id="96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2" v="36890" actId="947"/>
          <ac:spMkLst>
            <pc:docMk/>
            <pc:sldMk cId="0" sldId="298"/>
            <ac:spMk id="96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2" v="36886" actId="947"/>
          <ac:spMkLst>
            <pc:docMk/>
            <pc:sldMk cId="0" sldId="298"/>
            <ac:spMk id="96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2" v="36882" actId="947"/>
          <ac:spMkLst>
            <pc:docMk/>
            <pc:sldMk cId="0" sldId="298"/>
            <ac:spMk id="96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1" v="36878" actId="947"/>
          <ac:spMkLst>
            <pc:docMk/>
            <pc:sldMk cId="0" sldId="298"/>
            <ac:spMk id="96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1" v="36874" actId="947"/>
          <ac:spMkLst>
            <pc:docMk/>
            <pc:sldMk cId="0" sldId="298"/>
            <ac:spMk id="96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1" v="36870" actId="947"/>
          <ac:spMkLst>
            <pc:docMk/>
            <pc:sldMk cId="0" sldId="298"/>
            <ac:spMk id="96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1" v="36866" actId="947"/>
          <ac:spMkLst>
            <pc:docMk/>
            <pc:sldMk cId="0" sldId="298"/>
            <ac:spMk id="96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0" v="36862" actId="947"/>
          <ac:spMkLst>
            <pc:docMk/>
            <pc:sldMk cId="0" sldId="298"/>
            <ac:spMk id="96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0" v="36858" actId="947"/>
          <ac:spMkLst>
            <pc:docMk/>
            <pc:sldMk cId="0" sldId="298"/>
            <ac:spMk id="96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0" v="36854" actId="947"/>
          <ac:spMkLst>
            <pc:docMk/>
            <pc:sldMk cId="0" sldId="298"/>
            <ac:spMk id="96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60" v="36850" actId="947"/>
          <ac:spMkLst>
            <pc:docMk/>
            <pc:sldMk cId="0" sldId="298"/>
            <ac:spMk id="96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9" v="36846" actId="947"/>
          <ac:spMkLst>
            <pc:docMk/>
            <pc:sldMk cId="0" sldId="298"/>
            <ac:spMk id="96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9" v="36842" actId="947"/>
          <ac:spMkLst>
            <pc:docMk/>
            <pc:sldMk cId="0" sldId="298"/>
            <ac:spMk id="96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9" v="36838" actId="947"/>
          <ac:spMkLst>
            <pc:docMk/>
            <pc:sldMk cId="0" sldId="298"/>
            <ac:spMk id="96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9" v="36834" actId="947"/>
          <ac:spMkLst>
            <pc:docMk/>
            <pc:sldMk cId="0" sldId="298"/>
            <ac:spMk id="96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8" v="36830" actId="947"/>
          <ac:spMkLst>
            <pc:docMk/>
            <pc:sldMk cId="0" sldId="298"/>
            <ac:spMk id="96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54" actId="947"/>
          <ac:spMkLst>
            <pc:docMk/>
            <pc:sldMk cId="0" sldId="298"/>
            <ac:spMk id="96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59" actId="947"/>
          <ac:spMkLst>
            <pc:docMk/>
            <pc:sldMk cId="0" sldId="298"/>
            <ac:spMk id="96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3" v="36586" actId="947"/>
          <ac:spMkLst>
            <pc:docMk/>
            <pc:sldMk cId="0" sldId="298"/>
            <ac:spMk id="96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8" v="36506" actId="947"/>
          <ac:spMkLst>
            <pc:docMk/>
            <pc:sldMk cId="0" sldId="298"/>
            <ac:spMk id="96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3" v="36440" actId="947"/>
          <ac:spMkLst>
            <pc:docMk/>
            <pc:sldMk cId="0" sldId="298"/>
            <ac:spMk id="96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30" v="36375" actId="947"/>
          <ac:spMkLst>
            <pc:docMk/>
            <pc:sldMk cId="0" sldId="298"/>
            <ac:spMk id="96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4" v="36748" actId="947"/>
          <ac:spMkLst>
            <pc:docMk/>
            <pc:sldMk cId="0" sldId="298"/>
            <ac:spMk id="96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48" v="36653" actId="947"/>
          <ac:spMkLst>
            <pc:docMk/>
            <pc:sldMk cId="0" sldId="298"/>
            <ac:spMk id="96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8" v="36826" actId="947"/>
          <ac:spMkLst>
            <pc:docMk/>
            <pc:sldMk cId="0" sldId="298"/>
            <ac:spMk id="96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8" v="36822" actId="947"/>
          <ac:spMkLst>
            <pc:docMk/>
            <pc:sldMk cId="0" sldId="298"/>
            <ac:spMk id="96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8" v="36818" actId="947"/>
          <ac:spMkLst>
            <pc:docMk/>
            <pc:sldMk cId="0" sldId="298"/>
            <ac:spMk id="97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7" v="36814" actId="947"/>
          <ac:spMkLst>
            <pc:docMk/>
            <pc:sldMk cId="0" sldId="298"/>
            <ac:spMk id="97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7" v="36810" actId="947"/>
          <ac:spMkLst>
            <pc:docMk/>
            <pc:sldMk cId="0" sldId="298"/>
            <ac:spMk id="97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7" v="36806" actId="947"/>
          <ac:spMkLst>
            <pc:docMk/>
            <pc:sldMk cId="0" sldId="298"/>
            <ac:spMk id="97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7" v="36802" actId="947"/>
          <ac:spMkLst>
            <pc:docMk/>
            <pc:sldMk cId="0" sldId="298"/>
            <ac:spMk id="97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6" v="36798" actId="947"/>
          <ac:spMkLst>
            <pc:docMk/>
            <pc:sldMk cId="0" sldId="298"/>
            <ac:spMk id="97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6" v="36794" actId="947"/>
          <ac:spMkLst>
            <pc:docMk/>
            <pc:sldMk cId="0" sldId="298"/>
            <ac:spMk id="97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6" v="36790" actId="947"/>
          <ac:spMkLst>
            <pc:docMk/>
            <pc:sldMk cId="0" sldId="298"/>
            <ac:spMk id="97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56" v="36786" actId="947"/>
          <ac:spMkLst>
            <pc:docMk/>
            <pc:sldMk cId="0" sldId="298"/>
            <ac:spMk id="9709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417" v="36186" actId="947"/>
        <pc:sldMkLst>
          <pc:docMk/>
          <pc:sldMk cId="0" sldId="299"/>
        </pc:sldMkLst>
        <pc:spChg chg="mod">
          <ac:chgData name="Cao Tianyue" userId="002e49554a3b1526" providerId="LiveId" clId="{AB94867C-7F1F-4F52-A7CC-1BBF41B9F577}" dt="2020-11-20T02:42:50.417" v="36186" actId="947"/>
          <ac:spMkLst>
            <pc:docMk/>
            <pc:sldMk cId="0" sldId="299"/>
            <ac:spMk id="97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1" v="35576" actId="947"/>
          <ac:spMkLst>
            <pc:docMk/>
            <pc:sldMk cId="0" sldId="299"/>
            <ac:spMk id="97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3" v="35601" actId="947"/>
          <ac:spMkLst>
            <pc:docMk/>
            <pc:sldMk cId="0" sldId="299"/>
            <ac:spMk id="97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496" actId="947"/>
          <ac:spMkLst>
            <pc:docMk/>
            <pc:sldMk cId="0" sldId="299"/>
            <ac:spMk id="97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17" actId="947"/>
          <ac:spMkLst>
            <pc:docMk/>
            <pc:sldMk cId="0" sldId="299"/>
            <ac:spMk id="97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6" v="35329" actId="947"/>
          <ac:spMkLst>
            <pc:docMk/>
            <pc:sldMk cId="0" sldId="299"/>
            <ac:spMk id="97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7" v="36182" actId="947"/>
          <ac:spMkLst>
            <pc:docMk/>
            <pc:sldMk cId="0" sldId="299"/>
            <ac:spMk id="97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7" v="36178" actId="947"/>
          <ac:spMkLst>
            <pc:docMk/>
            <pc:sldMk cId="0" sldId="299"/>
            <ac:spMk id="97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6" v="36174" actId="947"/>
          <ac:spMkLst>
            <pc:docMk/>
            <pc:sldMk cId="0" sldId="299"/>
            <ac:spMk id="97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6" v="36170" actId="947"/>
          <ac:spMkLst>
            <pc:docMk/>
            <pc:sldMk cId="0" sldId="299"/>
            <ac:spMk id="97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6" v="36166" actId="947"/>
          <ac:spMkLst>
            <pc:docMk/>
            <pc:sldMk cId="0" sldId="299"/>
            <ac:spMk id="97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6" v="36162" actId="947"/>
          <ac:spMkLst>
            <pc:docMk/>
            <pc:sldMk cId="0" sldId="299"/>
            <ac:spMk id="97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5" v="36158" actId="947"/>
          <ac:spMkLst>
            <pc:docMk/>
            <pc:sldMk cId="0" sldId="299"/>
            <ac:spMk id="97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5" v="36154" actId="947"/>
          <ac:spMkLst>
            <pc:docMk/>
            <pc:sldMk cId="0" sldId="299"/>
            <ac:spMk id="97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5" v="36150" actId="947"/>
          <ac:spMkLst>
            <pc:docMk/>
            <pc:sldMk cId="0" sldId="299"/>
            <ac:spMk id="97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5" v="36146" actId="947"/>
          <ac:spMkLst>
            <pc:docMk/>
            <pc:sldMk cId="0" sldId="299"/>
            <ac:spMk id="97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5" v="36142" actId="947"/>
          <ac:spMkLst>
            <pc:docMk/>
            <pc:sldMk cId="0" sldId="299"/>
            <ac:spMk id="97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4" v="36138" actId="947"/>
          <ac:spMkLst>
            <pc:docMk/>
            <pc:sldMk cId="0" sldId="299"/>
            <ac:spMk id="97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4" v="36134" actId="947"/>
          <ac:spMkLst>
            <pc:docMk/>
            <pc:sldMk cId="0" sldId="299"/>
            <ac:spMk id="97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4" v="36130" actId="947"/>
          <ac:spMkLst>
            <pc:docMk/>
            <pc:sldMk cId="0" sldId="299"/>
            <ac:spMk id="97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4" v="36126" actId="947"/>
          <ac:spMkLst>
            <pc:docMk/>
            <pc:sldMk cId="0" sldId="299"/>
            <ac:spMk id="97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3" v="36122" actId="947"/>
          <ac:spMkLst>
            <pc:docMk/>
            <pc:sldMk cId="0" sldId="299"/>
            <ac:spMk id="97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3" v="36118" actId="947"/>
          <ac:spMkLst>
            <pc:docMk/>
            <pc:sldMk cId="0" sldId="299"/>
            <ac:spMk id="97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3" v="36114" actId="947"/>
          <ac:spMkLst>
            <pc:docMk/>
            <pc:sldMk cId="0" sldId="299"/>
            <ac:spMk id="97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3" v="36110" actId="947"/>
          <ac:spMkLst>
            <pc:docMk/>
            <pc:sldMk cId="0" sldId="299"/>
            <ac:spMk id="97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2" v="36106" actId="947"/>
          <ac:spMkLst>
            <pc:docMk/>
            <pc:sldMk cId="0" sldId="299"/>
            <ac:spMk id="97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2" v="36102" actId="947"/>
          <ac:spMkLst>
            <pc:docMk/>
            <pc:sldMk cId="0" sldId="299"/>
            <ac:spMk id="97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2" v="36098" actId="947"/>
          <ac:spMkLst>
            <pc:docMk/>
            <pc:sldMk cId="0" sldId="299"/>
            <ac:spMk id="97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2" v="36094" actId="947"/>
          <ac:spMkLst>
            <pc:docMk/>
            <pc:sldMk cId="0" sldId="299"/>
            <ac:spMk id="97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1" v="36090" actId="947"/>
          <ac:spMkLst>
            <pc:docMk/>
            <pc:sldMk cId="0" sldId="299"/>
            <ac:spMk id="97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0" v="35565" actId="947"/>
          <ac:spMkLst>
            <pc:docMk/>
            <pc:sldMk cId="0" sldId="299"/>
            <ac:spMk id="97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5" v="35480" actId="947"/>
          <ac:spMkLst>
            <pc:docMk/>
            <pc:sldMk cId="0" sldId="299"/>
            <ac:spMk id="97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9" v="35383" actId="947"/>
          <ac:spMkLst>
            <pc:docMk/>
            <pc:sldMk cId="0" sldId="299"/>
            <ac:spMk id="97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4" v="35302" actId="947"/>
          <ac:spMkLst>
            <pc:docMk/>
            <pc:sldMk cId="0" sldId="299"/>
            <ac:spMk id="97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34" actId="947"/>
          <ac:spMkLst>
            <pc:docMk/>
            <pc:sldMk cId="0" sldId="299"/>
            <ac:spMk id="97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88" actId="947"/>
          <ac:spMkLst>
            <pc:docMk/>
            <pc:sldMk cId="0" sldId="299"/>
            <ac:spMk id="97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2" actId="947"/>
          <ac:spMkLst>
            <pc:docMk/>
            <pc:sldMk cId="0" sldId="299"/>
            <ac:spMk id="97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19" actId="947"/>
          <ac:spMkLst>
            <pc:docMk/>
            <pc:sldMk cId="0" sldId="299"/>
            <ac:spMk id="97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2" v="35432" actId="947"/>
          <ac:spMkLst>
            <pc:docMk/>
            <pc:sldMk cId="0" sldId="299"/>
            <ac:spMk id="97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7" v="35346" actId="947"/>
          <ac:spMkLst>
            <pc:docMk/>
            <pc:sldMk cId="0" sldId="299"/>
            <ac:spMk id="97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2" v="35277" actId="947"/>
          <ac:spMkLst>
            <pc:docMk/>
            <pc:sldMk cId="0" sldId="299"/>
            <ac:spMk id="97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26" actId="947"/>
          <ac:spMkLst>
            <pc:docMk/>
            <pc:sldMk cId="0" sldId="299"/>
            <ac:spMk id="97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8" v="35535" actId="947"/>
          <ac:spMkLst>
            <pc:docMk/>
            <pc:sldMk cId="0" sldId="299"/>
            <ac:spMk id="97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3" v="35451" actId="947"/>
          <ac:spMkLst>
            <pc:docMk/>
            <pc:sldMk cId="0" sldId="299"/>
            <ac:spMk id="97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9" v="35375" actId="947"/>
          <ac:spMkLst>
            <pc:docMk/>
            <pc:sldMk cId="0" sldId="299"/>
            <ac:spMk id="97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4" v="35308" actId="947"/>
          <ac:spMkLst>
            <pc:docMk/>
            <pc:sldMk cId="0" sldId="299"/>
            <ac:spMk id="97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41" actId="947"/>
          <ac:spMkLst>
            <pc:docMk/>
            <pc:sldMk cId="0" sldId="299"/>
            <ac:spMk id="97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89" actId="947"/>
          <ac:spMkLst>
            <pc:docMk/>
            <pc:sldMk cId="0" sldId="299"/>
            <ac:spMk id="97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1" v="36086" actId="947"/>
          <ac:spMkLst>
            <pc:docMk/>
            <pc:sldMk cId="0" sldId="299"/>
            <ac:spMk id="97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1" v="36082" actId="947"/>
          <ac:spMkLst>
            <pc:docMk/>
            <pc:sldMk cId="0" sldId="299"/>
            <ac:spMk id="97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1" v="36078" actId="947"/>
          <ac:spMkLst>
            <pc:docMk/>
            <pc:sldMk cId="0" sldId="299"/>
            <ac:spMk id="97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0" v="36074" actId="947"/>
          <ac:spMkLst>
            <pc:docMk/>
            <pc:sldMk cId="0" sldId="299"/>
            <ac:spMk id="97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0" v="36070" actId="947"/>
          <ac:spMkLst>
            <pc:docMk/>
            <pc:sldMk cId="0" sldId="299"/>
            <ac:spMk id="97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0" v="36066" actId="947"/>
          <ac:spMkLst>
            <pc:docMk/>
            <pc:sldMk cId="0" sldId="299"/>
            <ac:spMk id="97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10" v="36062" actId="947"/>
          <ac:spMkLst>
            <pc:docMk/>
            <pc:sldMk cId="0" sldId="299"/>
            <ac:spMk id="97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9" v="36058" actId="947"/>
          <ac:spMkLst>
            <pc:docMk/>
            <pc:sldMk cId="0" sldId="299"/>
            <ac:spMk id="97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9" v="36054" actId="947"/>
          <ac:spMkLst>
            <pc:docMk/>
            <pc:sldMk cId="0" sldId="299"/>
            <ac:spMk id="97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9" v="36050" actId="947"/>
          <ac:spMkLst>
            <pc:docMk/>
            <pc:sldMk cId="0" sldId="299"/>
            <ac:spMk id="97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9" v="36046" actId="947"/>
          <ac:spMkLst>
            <pc:docMk/>
            <pc:sldMk cId="0" sldId="299"/>
            <ac:spMk id="97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9" v="36042" actId="947"/>
          <ac:spMkLst>
            <pc:docMk/>
            <pc:sldMk cId="0" sldId="299"/>
            <ac:spMk id="97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8" v="36038" actId="947"/>
          <ac:spMkLst>
            <pc:docMk/>
            <pc:sldMk cId="0" sldId="299"/>
            <ac:spMk id="97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8" v="36034" actId="947"/>
          <ac:spMkLst>
            <pc:docMk/>
            <pc:sldMk cId="0" sldId="299"/>
            <ac:spMk id="97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8" v="36030" actId="947"/>
          <ac:spMkLst>
            <pc:docMk/>
            <pc:sldMk cId="0" sldId="299"/>
            <ac:spMk id="97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8" v="36026" actId="947"/>
          <ac:spMkLst>
            <pc:docMk/>
            <pc:sldMk cId="0" sldId="299"/>
            <ac:spMk id="97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7" v="36022" actId="947"/>
          <ac:spMkLst>
            <pc:docMk/>
            <pc:sldMk cId="0" sldId="299"/>
            <ac:spMk id="97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7" v="36018" actId="947"/>
          <ac:spMkLst>
            <pc:docMk/>
            <pc:sldMk cId="0" sldId="299"/>
            <ac:spMk id="97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30" actId="947"/>
          <ac:spMkLst>
            <pc:docMk/>
            <pc:sldMk cId="0" sldId="299"/>
            <ac:spMk id="97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07" actId="947"/>
          <ac:spMkLst>
            <pc:docMk/>
            <pc:sldMk cId="0" sldId="299"/>
            <ac:spMk id="97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09" actId="947"/>
          <ac:spMkLst>
            <pc:docMk/>
            <pc:sldMk cId="0" sldId="299"/>
            <ac:spMk id="97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5" v="35318" actId="947"/>
          <ac:spMkLst>
            <pc:docMk/>
            <pc:sldMk cId="0" sldId="299"/>
            <ac:spMk id="97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0" actId="947"/>
          <ac:spMkLst>
            <pc:docMk/>
            <pc:sldMk cId="0" sldId="299"/>
            <ac:spMk id="97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500" actId="947"/>
          <ac:spMkLst>
            <pc:docMk/>
            <pc:sldMk cId="0" sldId="299"/>
            <ac:spMk id="97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32" actId="947"/>
          <ac:spMkLst>
            <pc:docMk/>
            <pc:sldMk cId="0" sldId="299"/>
            <ac:spMk id="97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8" v="35537" actId="947"/>
          <ac:spMkLst>
            <pc:docMk/>
            <pc:sldMk cId="0" sldId="299"/>
            <ac:spMk id="98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3" v="35452" actId="947"/>
          <ac:spMkLst>
            <pc:docMk/>
            <pc:sldMk cId="0" sldId="299"/>
            <ac:spMk id="98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9" v="35379" actId="947"/>
          <ac:spMkLst>
            <pc:docMk/>
            <pc:sldMk cId="0" sldId="299"/>
            <ac:spMk id="98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7" v="36014" actId="947"/>
          <ac:spMkLst>
            <pc:docMk/>
            <pc:sldMk cId="0" sldId="299"/>
            <ac:spMk id="98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7" v="36010" actId="947"/>
          <ac:spMkLst>
            <pc:docMk/>
            <pc:sldMk cId="0" sldId="299"/>
            <ac:spMk id="98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6" v="36006" actId="947"/>
          <ac:spMkLst>
            <pc:docMk/>
            <pc:sldMk cId="0" sldId="299"/>
            <ac:spMk id="98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6" v="36002" actId="947"/>
          <ac:spMkLst>
            <pc:docMk/>
            <pc:sldMk cId="0" sldId="299"/>
            <ac:spMk id="98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6" v="35998" actId="947"/>
          <ac:spMkLst>
            <pc:docMk/>
            <pc:sldMk cId="0" sldId="299"/>
            <ac:spMk id="98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6" v="35994" actId="947"/>
          <ac:spMkLst>
            <pc:docMk/>
            <pc:sldMk cId="0" sldId="299"/>
            <ac:spMk id="98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5" v="35990" actId="947"/>
          <ac:spMkLst>
            <pc:docMk/>
            <pc:sldMk cId="0" sldId="299"/>
            <ac:spMk id="98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5" v="35986" actId="947"/>
          <ac:spMkLst>
            <pc:docMk/>
            <pc:sldMk cId="0" sldId="299"/>
            <ac:spMk id="98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5" v="35982" actId="947"/>
          <ac:spMkLst>
            <pc:docMk/>
            <pc:sldMk cId="0" sldId="299"/>
            <ac:spMk id="98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5" v="35978" actId="947"/>
          <ac:spMkLst>
            <pc:docMk/>
            <pc:sldMk cId="0" sldId="299"/>
            <ac:spMk id="98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4" v="35974" actId="947"/>
          <ac:spMkLst>
            <pc:docMk/>
            <pc:sldMk cId="0" sldId="299"/>
            <ac:spMk id="98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4" v="35970" actId="947"/>
          <ac:spMkLst>
            <pc:docMk/>
            <pc:sldMk cId="0" sldId="299"/>
            <ac:spMk id="98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4" v="35966" actId="947"/>
          <ac:spMkLst>
            <pc:docMk/>
            <pc:sldMk cId="0" sldId="299"/>
            <ac:spMk id="98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4" v="35962" actId="947"/>
          <ac:spMkLst>
            <pc:docMk/>
            <pc:sldMk cId="0" sldId="299"/>
            <ac:spMk id="98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3" v="35958" actId="947"/>
          <ac:spMkLst>
            <pc:docMk/>
            <pc:sldMk cId="0" sldId="299"/>
            <ac:spMk id="98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5" actId="947"/>
          <ac:spMkLst>
            <pc:docMk/>
            <pc:sldMk cId="0" sldId="299"/>
            <ac:spMk id="98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13" actId="947"/>
          <ac:spMkLst>
            <pc:docMk/>
            <pc:sldMk cId="0" sldId="299"/>
            <ac:spMk id="98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21" actId="947"/>
          <ac:spMkLst>
            <pc:docMk/>
            <pc:sldMk cId="0" sldId="299"/>
            <ac:spMk id="98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6" v="35335" actId="947"/>
          <ac:spMkLst>
            <pc:docMk/>
            <pc:sldMk cId="0" sldId="299"/>
            <ac:spMk id="98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2" v="35266" actId="947"/>
          <ac:spMkLst>
            <pc:docMk/>
            <pc:sldMk cId="0" sldId="299"/>
            <ac:spMk id="98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8" v="35216" actId="947"/>
          <ac:spMkLst>
            <pc:docMk/>
            <pc:sldMk cId="0" sldId="299"/>
            <ac:spMk id="98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6" v="35173" actId="947"/>
          <ac:spMkLst>
            <pc:docMk/>
            <pc:sldMk cId="0" sldId="299"/>
            <ac:spMk id="98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3" v="35607" actId="947"/>
          <ac:spMkLst>
            <pc:docMk/>
            <pc:sldMk cId="0" sldId="299"/>
            <ac:spMk id="98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498" actId="947"/>
          <ac:spMkLst>
            <pc:docMk/>
            <pc:sldMk cId="0" sldId="299"/>
            <ac:spMk id="98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12" actId="947"/>
          <ac:spMkLst>
            <pc:docMk/>
            <pc:sldMk cId="0" sldId="299"/>
            <ac:spMk id="98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6" v="35336" actId="947"/>
          <ac:spMkLst>
            <pc:docMk/>
            <pc:sldMk cId="0" sldId="299"/>
            <ac:spMk id="98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1" v="35256" actId="947"/>
          <ac:spMkLst>
            <pc:docMk/>
            <pc:sldMk cId="0" sldId="299"/>
            <ac:spMk id="98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8" v="35201" actId="947"/>
          <ac:spMkLst>
            <pc:docMk/>
            <pc:sldMk cId="0" sldId="299"/>
            <ac:spMk id="98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5" v="35156" actId="947"/>
          <ac:spMkLst>
            <pc:docMk/>
            <pc:sldMk cId="0" sldId="299"/>
            <ac:spMk id="98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4" v="35142" actId="947"/>
          <ac:spMkLst>
            <pc:docMk/>
            <pc:sldMk cId="0" sldId="299"/>
            <ac:spMk id="98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3" v="35138" actId="947"/>
          <ac:spMkLst>
            <pc:docMk/>
            <pc:sldMk cId="0" sldId="299"/>
            <ac:spMk id="98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3" v="35134" actId="947"/>
          <ac:spMkLst>
            <pc:docMk/>
            <pc:sldMk cId="0" sldId="299"/>
            <ac:spMk id="98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3" v="35130" actId="947"/>
          <ac:spMkLst>
            <pc:docMk/>
            <pc:sldMk cId="0" sldId="299"/>
            <ac:spMk id="98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3" v="35126" actId="947"/>
          <ac:spMkLst>
            <pc:docMk/>
            <pc:sldMk cId="0" sldId="299"/>
            <ac:spMk id="98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3" v="35122" actId="947"/>
          <ac:spMkLst>
            <pc:docMk/>
            <pc:sldMk cId="0" sldId="299"/>
            <ac:spMk id="98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2" v="35118" actId="947"/>
          <ac:spMkLst>
            <pc:docMk/>
            <pc:sldMk cId="0" sldId="299"/>
            <ac:spMk id="98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2" v="35114" actId="947"/>
          <ac:spMkLst>
            <pc:docMk/>
            <pc:sldMk cId="0" sldId="299"/>
            <ac:spMk id="98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2" v="35110" actId="947"/>
          <ac:spMkLst>
            <pc:docMk/>
            <pc:sldMk cId="0" sldId="299"/>
            <ac:spMk id="98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2" v="35106" actId="947"/>
          <ac:spMkLst>
            <pc:docMk/>
            <pc:sldMk cId="0" sldId="299"/>
            <ac:spMk id="98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1" actId="947"/>
          <ac:spMkLst>
            <pc:docMk/>
            <pc:sldMk cId="0" sldId="299"/>
            <ac:spMk id="98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11" actId="947"/>
          <ac:spMkLst>
            <pc:docMk/>
            <pc:sldMk cId="0" sldId="299"/>
            <ac:spMk id="98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22" actId="947"/>
          <ac:spMkLst>
            <pc:docMk/>
            <pc:sldMk cId="0" sldId="299"/>
            <ac:spMk id="98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7" v="35342" actId="947"/>
          <ac:spMkLst>
            <pc:docMk/>
            <pc:sldMk cId="0" sldId="299"/>
            <ac:spMk id="98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2" v="35267" actId="947"/>
          <ac:spMkLst>
            <pc:docMk/>
            <pc:sldMk cId="0" sldId="299"/>
            <ac:spMk id="98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8" v="35209" actId="947"/>
          <ac:spMkLst>
            <pc:docMk/>
            <pc:sldMk cId="0" sldId="299"/>
            <ac:spMk id="98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3" v="35954" actId="947"/>
          <ac:spMkLst>
            <pc:docMk/>
            <pc:sldMk cId="0" sldId="299"/>
            <ac:spMk id="98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3" v="35950" actId="947"/>
          <ac:spMkLst>
            <pc:docMk/>
            <pc:sldMk cId="0" sldId="299"/>
            <ac:spMk id="98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3" v="35946" actId="947"/>
          <ac:spMkLst>
            <pc:docMk/>
            <pc:sldMk cId="0" sldId="299"/>
            <ac:spMk id="98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3" v="35942" actId="947"/>
          <ac:spMkLst>
            <pc:docMk/>
            <pc:sldMk cId="0" sldId="299"/>
            <ac:spMk id="98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2" v="35938" actId="947"/>
          <ac:spMkLst>
            <pc:docMk/>
            <pc:sldMk cId="0" sldId="299"/>
            <ac:spMk id="98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2" v="35934" actId="947"/>
          <ac:spMkLst>
            <pc:docMk/>
            <pc:sldMk cId="0" sldId="299"/>
            <ac:spMk id="98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2" v="35930" actId="947"/>
          <ac:spMkLst>
            <pc:docMk/>
            <pc:sldMk cId="0" sldId="299"/>
            <ac:spMk id="98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2" v="35926" actId="947"/>
          <ac:spMkLst>
            <pc:docMk/>
            <pc:sldMk cId="0" sldId="299"/>
            <ac:spMk id="98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1" v="35922" actId="947"/>
          <ac:spMkLst>
            <pc:docMk/>
            <pc:sldMk cId="0" sldId="299"/>
            <ac:spMk id="98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1" v="35918" actId="947"/>
          <ac:spMkLst>
            <pc:docMk/>
            <pc:sldMk cId="0" sldId="299"/>
            <ac:spMk id="98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1" v="35914" actId="947"/>
          <ac:spMkLst>
            <pc:docMk/>
            <pc:sldMk cId="0" sldId="299"/>
            <ac:spMk id="98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1" v="35910" actId="947"/>
          <ac:spMkLst>
            <pc:docMk/>
            <pc:sldMk cId="0" sldId="299"/>
            <ac:spMk id="98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0" v="35906" actId="947"/>
          <ac:spMkLst>
            <pc:docMk/>
            <pc:sldMk cId="0" sldId="299"/>
            <ac:spMk id="98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0" v="35902" actId="947"/>
          <ac:spMkLst>
            <pc:docMk/>
            <pc:sldMk cId="0" sldId="299"/>
            <ac:spMk id="98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0" v="35898" actId="947"/>
          <ac:spMkLst>
            <pc:docMk/>
            <pc:sldMk cId="0" sldId="299"/>
            <ac:spMk id="98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2" v="35594" actId="947"/>
          <ac:spMkLst>
            <pc:docMk/>
            <pc:sldMk cId="0" sldId="299"/>
            <ac:spMk id="98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491" actId="947"/>
          <ac:spMkLst>
            <pc:docMk/>
            <pc:sldMk cId="0" sldId="299"/>
            <ac:spMk id="98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0" v="35400" actId="947"/>
          <ac:spMkLst>
            <pc:docMk/>
            <pc:sldMk cId="0" sldId="299"/>
            <ac:spMk id="98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5" v="35310" actId="947"/>
          <ac:spMkLst>
            <pc:docMk/>
            <pc:sldMk cId="0" sldId="299"/>
            <ac:spMk id="98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47" actId="947"/>
          <ac:spMkLst>
            <pc:docMk/>
            <pc:sldMk cId="0" sldId="299"/>
            <ac:spMk id="98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0" v="35562" actId="947"/>
          <ac:spMkLst>
            <pc:docMk/>
            <pc:sldMk cId="0" sldId="299"/>
            <ac:spMk id="98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5" v="35473" actId="947"/>
          <ac:spMkLst>
            <pc:docMk/>
            <pc:sldMk cId="0" sldId="299"/>
            <ac:spMk id="98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9" v="35380" actId="947"/>
          <ac:spMkLst>
            <pc:docMk/>
            <pc:sldMk cId="0" sldId="299"/>
            <ac:spMk id="98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4" v="35307" actId="947"/>
          <ac:spMkLst>
            <pc:docMk/>
            <pc:sldMk cId="0" sldId="299"/>
            <ac:spMk id="98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1" v="35248" actId="947"/>
          <ac:spMkLst>
            <pc:docMk/>
            <pc:sldMk cId="0" sldId="299"/>
            <ac:spMk id="98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96" actId="947"/>
          <ac:spMkLst>
            <pc:docMk/>
            <pc:sldMk cId="0" sldId="299"/>
            <ac:spMk id="98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4" v="35151" actId="947"/>
          <ac:spMkLst>
            <pc:docMk/>
            <pc:sldMk cId="0" sldId="299"/>
            <ac:spMk id="98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3" v="35608" actId="947"/>
          <ac:spMkLst>
            <pc:docMk/>
            <pc:sldMk cId="0" sldId="299"/>
            <ac:spMk id="98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8" v="35522" actId="947"/>
          <ac:spMkLst>
            <pc:docMk/>
            <pc:sldMk cId="0" sldId="299"/>
            <ac:spMk id="98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1" v="35420" actId="947"/>
          <ac:spMkLst>
            <pc:docMk/>
            <pc:sldMk cId="0" sldId="299"/>
            <ac:spMk id="98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7" v="35349" actId="947"/>
          <ac:spMkLst>
            <pc:docMk/>
            <pc:sldMk cId="0" sldId="299"/>
            <ac:spMk id="98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400" v="35894" actId="947"/>
          <ac:spMkLst>
            <pc:docMk/>
            <pc:sldMk cId="0" sldId="299"/>
            <ac:spMk id="98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9" v="35890" actId="947"/>
          <ac:spMkLst>
            <pc:docMk/>
            <pc:sldMk cId="0" sldId="299"/>
            <ac:spMk id="98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9" v="35886" actId="947"/>
          <ac:spMkLst>
            <pc:docMk/>
            <pc:sldMk cId="0" sldId="299"/>
            <ac:spMk id="98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9" v="35882" actId="947"/>
          <ac:spMkLst>
            <pc:docMk/>
            <pc:sldMk cId="0" sldId="299"/>
            <ac:spMk id="98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9" v="35878" actId="947"/>
          <ac:spMkLst>
            <pc:docMk/>
            <pc:sldMk cId="0" sldId="299"/>
            <ac:spMk id="98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9" v="35874" actId="947"/>
          <ac:spMkLst>
            <pc:docMk/>
            <pc:sldMk cId="0" sldId="299"/>
            <ac:spMk id="98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8" v="35870" actId="947"/>
          <ac:spMkLst>
            <pc:docMk/>
            <pc:sldMk cId="0" sldId="299"/>
            <ac:spMk id="99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8" v="35866" actId="947"/>
          <ac:spMkLst>
            <pc:docMk/>
            <pc:sldMk cId="0" sldId="299"/>
            <ac:spMk id="99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8" v="35862" actId="947"/>
          <ac:spMkLst>
            <pc:docMk/>
            <pc:sldMk cId="0" sldId="299"/>
            <ac:spMk id="99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8" v="35858" actId="947"/>
          <ac:spMkLst>
            <pc:docMk/>
            <pc:sldMk cId="0" sldId="299"/>
            <ac:spMk id="99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7" v="35854" actId="947"/>
          <ac:spMkLst>
            <pc:docMk/>
            <pc:sldMk cId="0" sldId="299"/>
            <ac:spMk id="99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7" v="35850" actId="947"/>
          <ac:spMkLst>
            <pc:docMk/>
            <pc:sldMk cId="0" sldId="299"/>
            <ac:spMk id="99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7" v="35846" actId="947"/>
          <ac:spMkLst>
            <pc:docMk/>
            <pc:sldMk cId="0" sldId="299"/>
            <ac:spMk id="99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7" v="35842" actId="947"/>
          <ac:spMkLst>
            <pc:docMk/>
            <pc:sldMk cId="0" sldId="299"/>
            <ac:spMk id="99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6" v="35838" actId="947"/>
          <ac:spMkLst>
            <pc:docMk/>
            <pc:sldMk cId="0" sldId="299"/>
            <ac:spMk id="99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0" v="35567" actId="947"/>
          <ac:spMkLst>
            <pc:docMk/>
            <pc:sldMk cId="0" sldId="299"/>
            <ac:spMk id="99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6" actId="947"/>
          <ac:spMkLst>
            <pc:docMk/>
            <pc:sldMk cId="0" sldId="299"/>
            <ac:spMk id="99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495" actId="947"/>
          <ac:spMkLst>
            <pc:docMk/>
            <pc:sldMk cId="0" sldId="299"/>
            <ac:spMk id="99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0" v="35401" actId="947"/>
          <ac:spMkLst>
            <pc:docMk/>
            <pc:sldMk cId="0" sldId="299"/>
            <ac:spMk id="99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5" v="35311" actId="947"/>
          <ac:spMkLst>
            <pc:docMk/>
            <pc:sldMk cId="0" sldId="299"/>
            <ac:spMk id="99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44" actId="947"/>
          <ac:spMkLst>
            <pc:docMk/>
            <pc:sldMk cId="0" sldId="299"/>
            <ac:spMk id="99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90" actId="947"/>
          <ac:spMkLst>
            <pc:docMk/>
            <pc:sldMk cId="0" sldId="299"/>
            <ac:spMk id="99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4" v="35153" actId="947"/>
          <ac:spMkLst>
            <pc:docMk/>
            <pc:sldMk cId="0" sldId="299"/>
            <ac:spMk id="99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0" v="35564" actId="947"/>
          <ac:spMkLst>
            <pc:docMk/>
            <pc:sldMk cId="0" sldId="299"/>
            <ac:spMk id="99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4" v="35471" actId="947"/>
          <ac:spMkLst>
            <pc:docMk/>
            <pc:sldMk cId="0" sldId="299"/>
            <ac:spMk id="99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0" v="35396" actId="947"/>
          <ac:spMkLst>
            <pc:docMk/>
            <pc:sldMk cId="0" sldId="299"/>
            <ac:spMk id="99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4" v="35301" actId="947"/>
          <ac:spMkLst>
            <pc:docMk/>
            <pc:sldMk cId="0" sldId="299"/>
            <ac:spMk id="99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40" actId="947"/>
          <ac:spMkLst>
            <pc:docMk/>
            <pc:sldMk cId="0" sldId="299"/>
            <ac:spMk id="99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95" actId="947"/>
          <ac:spMkLst>
            <pc:docMk/>
            <pc:sldMk cId="0" sldId="299"/>
            <ac:spMk id="99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6" v="35834" actId="947"/>
          <ac:spMkLst>
            <pc:docMk/>
            <pc:sldMk cId="0" sldId="299"/>
            <ac:spMk id="99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6" v="35830" actId="947"/>
          <ac:spMkLst>
            <pc:docMk/>
            <pc:sldMk cId="0" sldId="299"/>
            <ac:spMk id="99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6" v="35826" actId="947"/>
          <ac:spMkLst>
            <pc:docMk/>
            <pc:sldMk cId="0" sldId="299"/>
            <ac:spMk id="99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5" v="35822" actId="947"/>
          <ac:spMkLst>
            <pc:docMk/>
            <pc:sldMk cId="0" sldId="299"/>
            <ac:spMk id="99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5" v="35818" actId="947"/>
          <ac:spMkLst>
            <pc:docMk/>
            <pc:sldMk cId="0" sldId="299"/>
            <ac:spMk id="99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5" v="35814" actId="947"/>
          <ac:spMkLst>
            <pc:docMk/>
            <pc:sldMk cId="0" sldId="299"/>
            <ac:spMk id="99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5" v="35810" actId="947"/>
          <ac:spMkLst>
            <pc:docMk/>
            <pc:sldMk cId="0" sldId="299"/>
            <ac:spMk id="99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4" v="35806" actId="947"/>
          <ac:spMkLst>
            <pc:docMk/>
            <pc:sldMk cId="0" sldId="299"/>
            <ac:spMk id="99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4" v="35802" actId="947"/>
          <ac:spMkLst>
            <pc:docMk/>
            <pc:sldMk cId="0" sldId="299"/>
            <ac:spMk id="99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4" v="35798" actId="947"/>
          <ac:spMkLst>
            <pc:docMk/>
            <pc:sldMk cId="0" sldId="299"/>
            <ac:spMk id="993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4" v="35794" actId="947"/>
          <ac:spMkLst>
            <pc:docMk/>
            <pc:sldMk cId="0" sldId="299"/>
            <ac:spMk id="99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3" v="35790" actId="947"/>
          <ac:spMkLst>
            <pc:docMk/>
            <pc:sldMk cId="0" sldId="299"/>
            <ac:spMk id="99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3" v="35786" actId="947"/>
          <ac:spMkLst>
            <pc:docMk/>
            <pc:sldMk cId="0" sldId="299"/>
            <ac:spMk id="99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3" v="35782" actId="947"/>
          <ac:spMkLst>
            <pc:docMk/>
            <pc:sldMk cId="0" sldId="299"/>
            <ac:spMk id="99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3" v="35778" actId="947"/>
          <ac:spMkLst>
            <pc:docMk/>
            <pc:sldMk cId="0" sldId="299"/>
            <ac:spMk id="99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3" v="35774" actId="947"/>
          <ac:spMkLst>
            <pc:docMk/>
            <pc:sldMk cId="0" sldId="299"/>
            <ac:spMk id="99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2" v="35770" actId="947"/>
          <ac:spMkLst>
            <pc:docMk/>
            <pc:sldMk cId="0" sldId="299"/>
            <ac:spMk id="99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2" v="35766" actId="947"/>
          <ac:spMkLst>
            <pc:docMk/>
            <pc:sldMk cId="0" sldId="299"/>
            <ac:spMk id="99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2" v="35762" actId="947"/>
          <ac:spMkLst>
            <pc:docMk/>
            <pc:sldMk cId="0" sldId="299"/>
            <ac:spMk id="99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2" v="35585" actId="947"/>
          <ac:spMkLst>
            <pc:docMk/>
            <pc:sldMk cId="0" sldId="299"/>
            <ac:spMk id="99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6" v="35501" actId="947"/>
          <ac:spMkLst>
            <pc:docMk/>
            <pc:sldMk cId="0" sldId="299"/>
            <ac:spMk id="99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2" v="35426" actId="947"/>
          <ac:spMkLst>
            <pc:docMk/>
            <pc:sldMk cId="0" sldId="299"/>
            <ac:spMk id="99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14" actId="947"/>
          <ac:spMkLst>
            <pc:docMk/>
            <pc:sldMk cId="0" sldId="299"/>
            <ac:spMk id="99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12" actId="947"/>
          <ac:spMkLst>
            <pc:docMk/>
            <pc:sldMk cId="0" sldId="299"/>
            <ac:spMk id="99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2" v="35430" actId="947"/>
          <ac:spMkLst>
            <pc:docMk/>
            <pc:sldMk cId="0" sldId="299"/>
            <ac:spMk id="99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7" v="35353" actId="947"/>
          <ac:spMkLst>
            <pc:docMk/>
            <pc:sldMk cId="0" sldId="299"/>
            <ac:spMk id="99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2" v="35268" actId="947"/>
          <ac:spMkLst>
            <pc:docMk/>
            <pc:sldMk cId="0" sldId="299"/>
            <ac:spMk id="99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8" v="35213" actId="947"/>
          <ac:spMkLst>
            <pc:docMk/>
            <pc:sldMk cId="0" sldId="299"/>
            <ac:spMk id="99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6" v="35172" actId="947"/>
          <ac:spMkLst>
            <pc:docMk/>
            <pc:sldMk cId="0" sldId="299"/>
            <ac:spMk id="99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3" v="35604" actId="947"/>
          <ac:spMkLst>
            <pc:docMk/>
            <pc:sldMk cId="0" sldId="299"/>
            <ac:spMk id="99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09" actId="947"/>
          <ac:spMkLst>
            <pc:docMk/>
            <pc:sldMk cId="0" sldId="299"/>
            <ac:spMk id="99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3" v="35442" actId="947"/>
          <ac:spMkLst>
            <pc:docMk/>
            <pc:sldMk cId="0" sldId="299"/>
            <ac:spMk id="99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7" v="35358" actId="947"/>
          <ac:spMkLst>
            <pc:docMk/>
            <pc:sldMk cId="0" sldId="299"/>
            <ac:spMk id="99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2" v="35279" actId="947"/>
          <ac:spMkLst>
            <pc:docMk/>
            <pc:sldMk cId="0" sldId="299"/>
            <ac:spMk id="99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9" v="35220" actId="947"/>
          <ac:spMkLst>
            <pc:docMk/>
            <pc:sldMk cId="0" sldId="299"/>
            <ac:spMk id="99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5" v="35170" actId="947"/>
          <ac:spMkLst>
            <pc:docMk/>
            <pc:sldMk cId="0" sldId="299"/>
            <ac:spMk id="99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2" v="35758" actId="947"/>
          <ac:spMkLst>
            <pc:docMk/>
            <pc:sldMk cId="0" sldId="299"/>
            <ac:spMk id="99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1" v="35754" actId="947"/>
          <ac:spMkLst>
            <pc:docMk/>
            <pc:sldMk cId="0" sldId="299"/>
            <ac:spMk id="99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1" v="35750" actId="947"/>
          <ac:spMkLst>
            <pc:docMk/>
            <pc:sldMk cId="0" sldId="299"/>
            <ac:spMk id="99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1" v="35746" actId="947"/>
          <ac:spMkLst>
            <pc:docMk/>
            <pc:sldMk cId="0" sldId="299"/>
            <ac:spMk id="99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1" v="35742" actId="947"/>
          <ac:spMkLst>
            <pc:docMk/>
            <pc:sldMk cId="0" sldId="299"/>
            <ac:spMk id="99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0" v="35738" actId="947"/>
          <ac:spMkLst>
            <pc:docMk/>
            <pc:sldMk cId="0" sldId="299"/>
            <ac:spMk id="99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0" v="35734" actId="947"/>
          <ac:spMkLst>
            <pc:docMk/>
            <pc:sldMk cId="0" sldId="299"/>
            <ac:spMk id="99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0" v="35730" actId="947"/>
          <ac:spMkLst>
            <pc:docMk/>
            <pc:sldMk cId="0" sldId="299"/>
            <ac:spMk id="99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90" v="35726" actId="947"/>
          <ac:spMkLst>
            <pc:docMk/>
            <pc:sldMk cId="0" sldId="299"/>
            <ac:spMk id="99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9" v="35722" actId="947"/>
          <ac:spMkLst>
            <pc:docMk/>
            <pc:sldMk cId="0" sldId="299"/>
            <ac:spMk id="99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9" v="35718" actId="947"/>
          <ac:spMkLst>
            <pc:docMk/>
            <pc:sldMk cId="0" sldId="299"/>
            <ac:spMk id="99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9" v="35714" actId="947"/>
          <ac:spMkLst>
            <pc:docMk/>
            <pc:sldMk cId="0" sldId="299"/>
            <ac:spMk id="99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9" v="35710" actId="947"/>
          <ac:spMkLst>
            <pc:docMk/>
            <pc:sldMk cId="0" sldId="299"/>
            <ac:spMk id="99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9" v="35706" actId="947"/>
          <ac:spMkLst>
            <pc:docMk/>
            <pc:sldMk cId="0" sldId="299"/>
            <ac:spMk id="99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8" v="35702" actId="947"/>
          <ac:spMkLst>
            <pc:docMk/>
            <pc:sldMk cId="0" sldId="299"/>
            <ac:spMk id="99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4" v="35624" actId="947"/>
          <ac:spMkLst>
            <pc:docMk/>
            <pc:sldMk cId="0" sldId="299"/>
            <ac:spMk id="99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7" v="35515" actId="947"/>
          <ac:spMkLst>
            <pc:docMk/>
            <pc:sldMk cId="0" sldId="299"/>
            <ac:spMk id="99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2" v="35431" actId="947"/>
          <ac:spMkLst>
            <pc:docMk/>
            <pc:sldMk cId="0" sldId="299"/>
            <ac:spMk id="99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8" v="35361" actId="947"/>
          <ac:spMkLst>
            <pc:docMk/>
            <pc:sldMk cId="0" sldId="299"/>
            <ac:spMk id="99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3" v="35281" actId="947"/>
          <ac:spMkLst>
            <pc:docMk/>
            <pc:sldMk cId="0" sldId="299"/>
            <ac:spMk id="99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2" v="35586" actId="947"/>
          <ac:spMkLst>
            <pc:docMk/>
            <pc:sldMk cId="0" sldId="299"/>
            <ac:spMk id="99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5" v="35475" actId="947"/>
          <ac:spMkLst>
            <pc:docMk/>
            <pc:sldMk cId="0" sldId="299"/>
            <ac:spMk id="99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9" v="35378" actId="947"/>
          <ac:spMkLst>
            <pc:docMk/>
            <pc:sldMk cId="0" sldId="299"/>
            <ac:spMk id="99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3" v="35294" actId="947"/>
          <ac:spMkLst>
            <pc:docMk/>
            <pc:sldMk cId="0" sldId="299"/>
            <ac:spMk id="99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9" v="35229" actId="947"/>
          <ac:spMkLst>
            <pc:docMk/>
            <pc:sldMk cId="0" sldId="299"/>
            <ac:spMk id="99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6" v="35171" actId="947"/>
          <ac:spMkLst>
            <pc:docMk/>
            <pc:sldMk cId="0" sldId="299"/>
            <ac:spMk id="99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1" v="35577" actId="947"/>
          <ac:spMkLst>
            <pc:docMk/>
            <pc:sldMk cId="0" sldId="299"/>
            <ac:spMk id="99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4" v="35459" actId="947"/>
          <ac:spMkLst>
            <pc:docMk/>
            <pc:sldMk cId="0" sldId="299"/>
            <ac:spMk id="100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8" v="35370" actId="947"/>
          <ac:spMkLst>
            <pc:docMk/>
            <pc:sldMk cId="0" sldId="299"/>
            <ac:spMk id="100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4" v="35304" actId="947"/>
          <ac:spMkLst>
            <pc:docMk/>
            <pc:sldMk cId="0" sldId="299"/>
            <ac:spMk id="100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0" v="35243" actId="947"/>
          <ac:spMkLst>
            <pc:docMk/>
            <pc:sldMk cId="0" sldId="299"/>
            <ac:spMk id="100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7" v="35198" actId="947"/>
          <ac:spMkLst>
            <pc:docMk/>
            <pc:sldMk cId="0" sldId="299"/>
            <ac:spMk id="100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5" v="35154" actId="947"/>
          <ac:spMkLst>
            <pc:docMk/>
            <pc:sldMk cId="0" sldId="299"/>
            <ac:spMk id="100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8" v="35698" actId="947"/>
          <ac:spMkLst>
            <pc:docMk/>
            <pc:sldMk cId="0" sldId="299"/>
            <ac:spMk id="100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8" v="35694" actId="947"/>
          <ac:spMkLst>
            <pc:docMk/>
            <pc:sldMk cId="0" sldId="299"/>
            <ac:spMk id="100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8" v="35690" actId="947"/>
          <ac:spMkLst>
            <pc:docMk/>
            <pc:sldMk cId="0" sldId="299"/>
            <ac:spMk id="100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7" v="35686" actId="947"/>
          <ac:spMkLst>
            <pc:docMk/>
            <pc:sldMk cId="0" sldId="299"/>
            <ac:spMk id="100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7" v="35682" actId="947"/>
          <ac:spMkLst>
            <pc:docMk/>
            <pc:sldMk cId="0" sldId="299"/>
            <ac:spMk id="100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7" v="35678" actId="947"/>
          <ac:spMkLst>
            <pc:docMk/>
            <pc:sldMk cId="0" sldId="299"/>
            <ac:spMk id="100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7" v="35674" actId="947"/>
          <ac:spMkLst>
            <pc:docMk/>
            <pc:sldMk cId="0" sldId="299"/>
            <ac:spMk id="100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6" v="35670" actId="947"/>
          <ac:spMkLst>
            <pc:docMk/>
            <pc:sldMk cId="0" sldId="299"/>
            <ac:spMk id="100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6" v="35666" actId="947"/>
          <ac:spMkLst>
            <pc:docMk/>
            <pc:sldMk cId="0" sldId="299"/>
            <ac:spMk id="100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6" v="35662" actId="947"/>
          <ac:spMkLst>
            <pc:docMk/>
            <pc:sldMk cId="0" sldId="299"/>
            <ac:spMk id="100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6" v="35658" actId="947"/>
          <ac:spMkLst>
            <pc:docMk/>
            <pc:sldMk cId="0" sldId="299"/>
            <ac:spMk id="100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5" v="35654" actId="947"/>
          <ac:spMkLst>
            <pc:docMk/>
            <pc:sldMk cId="0" sldId="299"/>
            <ac:spMk id="100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5" v="35650" actId="947"/>
          <ac:spMkLst>
            <pc:docMk/>
            <pc:sldMk cId="0" sldId="299"/>
            <ac:spMk id="100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5" v="35646" actId="947"/>
          <ac:spMkLst>
            <pc:docMk/>
            <pc:sldMk cId="0" sldId="299"/>
            <ac:spMk id="100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5" v="35642" actId="947"/>
          <ac:spMkLst>
            <pc:docMk/>
            <pc:sldMk cId="0" sldId="299"/>
            <ac:spMk id="100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2" v="35584" actId="947"/>
          <ac:spMkLst>
            <pc:docMk/>
            <pc:sldMk cId="0" sldId="299"/>
            <ac:spMk id="100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1" v="35578" actId="947"/>
          <ac:spMkLst>
            <pc:docMk/>
            <pc:sldMk cId="0" sldId="299"/>
            <ac:spMk id="100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5" v="35484" actId="947"/>
          <ac:spMkLst>
            <pc:docMk/>
            <pc:sldMk cId="0" sldId="299"/>
            <ac:spMk id="100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70" v="35394" actId="947"/>
          <ac:spMkLst>
            <pc:docMk/>
            <pc:sldMk cId="0" sldId="299"/>
            <ac:spMk id="100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65" v="35315" actId="947"/>
          <ac:spMkLst>
            <pc:docMk/>
            <pc:sldMk cId="0" sldId="299"/>
            <ac:spMk id="100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82" v="35597" actId="947"/>
          <ac:spMkLst>
            <pc:docMk/>
            <pc:sldMk cId="0" sldId="299"/>
            <ac:spMk id="10030" creationId="{00000000-0000-0000-0000-000000000000}"/>
          </ac:spMkLst>
        </pc:spChg>
      </pc:sldChg>
      <pc:sldChg chg="modSp mod">
        <pc:chgData name="Cao Tianyue" userId="002e49554a3b1526" providerId="LiveId" clId="{AB94867C-7F1F-4F52-A7CC-1BBF41B9F577}" dt="2020-11-20T02:42:50.351" v="35102" actId="947"/>
        <pc:sldMkLst>
          <pc:docMk/>
          <pc:sldMk cId="0" sldId="300"/>
        </pc:sldMkLst>
        <pc:spChg chg="mod">
          <ac:chgData name="Cao Tianyue" userId="002e49554a3b1526" providerId="LiveId" clId="{AB94867C-7F1F-4F52-A7CC-1BBF41B9F577}" dt="2020-11-20T02:42:50.351" v="35102" actId="947"/>
          <ac:spMkLst>
            <pc:docMk/>
            <pc:sldMk cId="0" sldId="300"/>
            <ac:spMk id="100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800" actId="947"/>
          <ac:spMkLst>
            <pc:docMk/>
            <pc:sldMk cId="0" sldId="300"/>
            <ac:spMk id="100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44" actId="947"/>
          <ac:spMkLst>
            <pc:docMk/>
            <pc:sldMk cId="0" sldId="300"/>
            <ac:spMk id="100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806" actId="947"/>
          <ac:spMkLst>
            <pc:docMk/>
            <pc:sldMk cId="0" sldId="300"/>
            <ac:spMk id="100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2" v="34622" actId="947"/>
          <ac:spMkLst>
            <pc:docMk/>
            <pc:sldMk cId="0" sldId="300"/>
            <ac:spMk id="100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08" actId="947"/>
          <ac:spMkLst>
            <pc:docMk/>
            <pc:sldMk cId="0" sldId="300"/>
            <ac:spMk id="100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2" v="34313" actId="947"/>
          <ac:spMkLst>
            <pc:docMk/>
            <pc:sldMk cId="0" sldId="300"/>
            <ac:spMk id="100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8" v="34255" actId="947"/>
          <ac:spMkLst>
            <pc:docMk/>
            <pc:sldMk cId="0" sldId="300"/>
            <ac:spMk id="100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6" actId="947"/>
          <ac:spMkLst>
            <pc:docMk/>
            <pc:sldMk cId="0" sldId="300"/>
            <ac:spMk id="100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7" v="34545" actId="947"/>
          <ac:spMkLst>
            <pc:docMk/>
            <pc:sldMk cId="0" sldId="300"/>
            <ac:spMk id="100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61" actId="947"/>
          <ac:spMkLst>
            <pc:docMk/>
            <pc:sldMk cId="0" sldId="300"/>
            <ac:spMk id="100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0" v="34281" actId="947"/>
          <ac:spMkLst>
            <pc:docMk/>
            <pc:sldMk cId="0" sldId="300"/>
            <ac:spMk id="100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7" v="34234" actId="947"/>
          <ac:spMkLst>
            <pc:docMk/>
            <pc:sldMk cId="0" sldId="300"/>
            <ac:spMk id="100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5" v="34211" actId="947"/>
          <ac:spMkLst>
            <pc:docMk/>
            <pc:sldMk cId="0" sldId="300"/>
            <ac:spMk id="100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4" v="34185" actId="947"/>
          <ac:spMkLst>
            <pc:docMk/>
            <pc:sldMk cId="0" sldId="300"/>
            <ac:spMk id="100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3" v="34174" actId="947"/>
          <ac:spMkLst>
            <pc:docMk/>
            <pc:sldMk cId="0" sldId="300"/>
            <ac:spMk id="100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3" v="34166" actId="947"/>
          <ac:spMkLst>
            <pc:docMk/>
            <pc:sldMk cId="0" sldId="300"/>
            <ac:spMk id="100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2" v="34162" actId="947"/>
          <ac:spMkLst>
            <pc:docMk/>
            <pc:sldMk cId="0" sldId="300"/>
            <ac:spMk id="100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2" v="34158" actId="947"/>
          <ac:spMkLst>
            <pc:docMk/>
            <pc:sldMk cId="0" sldId="300"/>
            <ac:spMk id="100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2" v="34154" actId="947"/>
          <ac:spMkLst>
            <pc:docMk/>
            <pc:sldMk cId="0" sldId="300"/>
            <ac:spMk id="100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4" v="34825" actId="947"/>
          <ac:spMkLst>
            <pc:docMk/>
            <pc:sldMk cId="0" sldId="300"/>
            <ac:spMk id="100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50" actId="947"/>
          <ac:spMkLst>
            <pc:docMk/>
            <pc:sldMk cId="0" sldId="300"/>
            <ac:spMk id="1006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596" actId="947"/>
          <ac:spMkLst>
            <pc:docMk/>
            <pc:sldMk cId="0" sldId="300"/>
            <ac:spMk id="100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2" v="34472" actId="947"/>
          <ac:spMkLst>
            <pc:docMk/>
            <pc:sldMk cId="0" sldId="300"/>
            <ac:spMk id="100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8" actId="947"/>
          <ac:spMkLst>
            <pc:docMk/>
            <pc:sldMk cId="0" sldId="300"/>
            <ac:spMk id="100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2" v="34617" actId="947"/>
          <ac:spMkLst>
            <pc:docMk/>
            <pc:sldMk cId="0" sldId="300"/>
            <ac:spMk id="100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503" actId="947"/>
          <ac:spMkLst>
            <pc:docMk/>
            <pc:sldMk cId="0" sldId="300"/>
            <ac:spMk id="100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06" actId="947"/>
          <ac:spMkLst>
            <pc:docMk/>
            <pc:sldMk cId="0" sldId="300"/>
            <ac:spMk id="100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2" v="34320" actId="947"/>
          <ac:spMkLst>
            <pc:docMk/>
            <pc:sldMk cId="0" sldId="300"/>
            <ac:spMk id="100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9" v="34260" actId="947"/>
          <ac:spMkLst>
            <pc:docMk/>
            <pc:sldMk cId="0" sldId="300"/>
            <ac:spMk id="100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74" actId="947"/>
          <ac:spMkLst>
            <pc:docMk/>
            <pc:sldMk cId="0" sldId="300"/>
            <ac:spMk id="100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6" v="34544" actId="947"/>
          <ac:spMkLst>
            <pc:docMk/>
            <pc:sldMk cId="0" sldId="300"/>
            <ac:spMk id="100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1" actId="947"/>
          <ac:spMkLst>
            <pc:docMk/>
            <pc:sldMk cId="0" sldId="300"/>
            <ac:spMk id="100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301" actId="947"/>
          <ac:spMkLst>
            <pc:docMk/>
            <pc:sldMk cId="0" sldId="300"/>
            <ac:spMk id="100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58" actId="947"/>
          <ac:spMkLst>
            <pc:docMk/>
            <pc:sldMk cId="0" sldId="300"/>
            <ac:spMk id="100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597" actId="947"/>
          <ac:spMkLst>
            <pc:docMk/>
            <pc:sldMk cId="0" sldId="300"/>
            <ac:spMk id="100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2" v="34473" actId="947"/>
          <ac:spMkLst>
            <pc:docMk/>
            <pc:sldMk cId="0" sldId="300"/>
            <ac:spMk id="100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59" actId="947"/>
          <ac:spMkLst>
            <pc:docMk/>
            <pc:sldMk cId="0" sldId="300"/>
            <ac:spMk id="100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4" v="34827" actId="947"/>
          <ac:spMkLst>
            <pc:docMk/>
            <pc:sldMk cId="0" sldId="300"/>
            <ac:spMk id="100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52" actId="947"/>
          <ac:spMkLst>
            <pc:docMk/>
            <pc:sldMk cId="0" sldId="300"/>
            <ac:spMk id="100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8" v="34721" actId="947"/>
          <ac:spMkLst>
            <pc:docMk/>
            <pc:sldMk cId="0" sldId="300"/>
            <ac:spMk id="100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10" actId="947"/>
          <ac:spMkLst>
            <pc:docMk/>
            <pc:sldMk cId="0" sldId="300"/>
            <ac:spMk id="1008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64" actId="947"/>
          <ac:spMkLst>
            <pc:docMk/>
            <pc:sldMk cId="0" sldId="300"/>
            <ac:spMk id="100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0" v="34283" actId="947"/>
          <ac:spMkLst>
            <pc:docMk/>
            <pc:sldMk cId="0" sldId="300"/>
            <ac:spMk id="100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4" actId="947"/>
          <ac:spMkLst>
            <pc:docMk/>
            <pc:sldMk cId="0" sldId="300"/>
            <ac:spMk id="100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607" actId="947"/>
          <ac:spMkLst>
            <pc:docMk/>
            <pc:sldMk cId="0" sldId="300"/>
            <ac:spMk id="100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493" actId="947"/>
          <ac:spMkLst>
            <pc:docMk/>
            <pc:sldMk cId="0" sldId="300"/>
            <ac:spMk id="100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6" v="34700" actId="947"/>
          <ac:spMkLst>
            <pc:docMk/>
            <pc:sldMk cId="0" sldId="300"/>
            <ac:spMk id="100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25" actId="947"/>
          <ac:spMkLst>
            <pc:docMk/>
            <pc:sldMk cId="0" sldId="300"/>
            <ac:spMk id="100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6" v="34375" actId="947"/>
          <ac:spMkLst>
            <pc:docMk/>
            <pc:sldMk cId="0" sldId="300"/>
            <ac:spMk id="100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70" actId="947"/>
          <ac:spMkLst>
            <pc:docMk/>
            <pc:sldMk cId="0" sldId="300"/>
            <ac:spMk id="100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1" v="34615" actId="947"/>
          <ac:spMkLst>
            <pc:docMk/>
            <pc:sldMk cId="0" sldId="300"/>
            <ac:spMk id="100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3" v="34488" actId="947"/>
          <ac:spMkLst>
            <pc:docMk/>
            <pc:sldMk cId="0" sldId="300"/>
            <ac:spMk id="100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4" actId="947"/>
          <ac:spMkLst>
            <pc:docMk/>
            <pc:sldMk cId="0" sldId="300"/>
            <ac:spMk id="101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791" actId="947"/>
          <ac:spMkLst>
            <pc:docMk/>
            <pc:sldMk cId="0" sldId="300"/>
            <ac:spMk id="101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8" v="34566" actId="947"/>
          <ac:spMkLst>
            <pc:docMk/>
            <pc:sldMk cId="0" sldId="300"/>
            <ac:spMk id="101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8" actId="947"/>
          <ac:spMkLst>
            <pc:docMk/>
            <pc:sldMk cId="0" sldId="300"/>
            <ac:spMk id="101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1" v="35098" actId="947"/>
          <ac:spMkLst>
            <pc:docMk/>
            <pc:sldMk cId="0" sldId="300"/>
            <ac:spMk id="101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1" v="35094" actId="947"/>
          <ac:spMkLst>
            <pc:docMk/>
            <pc:sldMk cId="0" sldId="300"/>
            <ac:spMk id="101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0" v="35090" actId="947"/>
          <ac:spMkLst>
            <pc:docMk/>
            <pc:sldMk cId="0" sldId="300"/>
            <ac:spMk id="101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49" actId="947"/>
          <ac:spMkLst>
            <pc:docMk/>
            <pc:sldMk cId="0" sldId="300"/>
            <ac:spMk id="101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8" v="34564" actId="947"/>
          <ac:spMkLst>
            <pc:docMk/>
            <pc:sldMk cId="0" sldId="300"/>
            <ac:spMk id="101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795" actId="947"/>
          <ac:spMkLst>
            <pc:docMk/>
            <pc:sldMk cId="0" sldId="300"/>
            <ac:spMk id="101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38" actId="947"/>
          <ac:spMkLst>
            <pc:docMk/>
            <pc:sldMk cId="0" sldId="300"/>
            <ac:spMk id="101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24" actId="947"/>
          <ac:spMkLst>
            <pc:docMk/>
            <pc:sldMk cId="0" sldId="300"/>
            <ac:spMk id="101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12" actId="947"/>
          <ac:spMkLst>
            <pc:docMk/>
            <pc:sldMk cId="0" sldId="300"/>
            <ac:spMk id="101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3" v="34330" actId="947"/>
          <ac:spMkLst>
            <pc:docMk/>
            <pc:sldMk cId="0" sldId="300"/>
            <ac:spMk id="101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792" actId="947"/>
          <ac:spMkLst>
            <pc:docMk/>
            <pc:sldMk cId="0" sldId="300"/>
            <ac:spMk id="101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36" actId="947"/>
          <ac:spMkLst>
            <pc:docMk/>
            <pc:sldMk cId="0" sldId="300"/>
            <ac:spMk id="101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7" v="34711" actId="947"/>
          <ac:spMkLst>
            <pc:docMk/>
            <pc:sldMk cId="0" sldId="300"/>
            <ac:spMk id="101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500" actId="947"/>
          <ac:spMkLst>
            <pc:docMk/>
            <pc:sldMk cId="0" sldId="300"/>
            <ac:spMk id="101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4" v="34351" actId="947"/>
          <ac:spMkLst>
            <pc:docMk/>
            <pc:sldMk cId="0" sldId="300"/>
            <ac:spMk id="101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9" v="34275" actId="947"/>
          <ac:spMkLst>
            <pc:docMk/>
            <pc:sldMk cId="0" sldId="300"/>
            <ac:spMk id="101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82" actId="947"/>
          <ac:spMkLst>
            <pc:docMk/>
            <pc:sldMk cId="0" sldId="300"/>
            <ac:spMk id="101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1" v="34613" actId="947"/>
          <ac:spMkLst>
            <pc:docMk/>
            <pc:sldMk cId="0" sldId="300"/>
            <ac:spMk id="101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498" actId="947"/>
          <ac:spMkLst>
            <pc:docMk/>
            <pc:sldMk cId="0" sldId="300"/>
            <ac:spMk id="101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2" actId="947"/>
          <ac:spMkLst>
            <pc:docMk/>
            <pc:sldMk cId="0" sldId="300"/>
            <ac:spMk id="101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2" v="34312" actId="947"/>
          <ac:spMkLst>
            <pc:docMk/>
            <pc:sldMk cId="0" sldId="300"/>
            <ac:spMk id="101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9" v="34261" actId="947"/>
          <ac:spMkLst>
            <pc:docMk/>
            <pc:sldMk cId="0" sldId="300"/>
            <ac:spMk id="101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6" v="34227" actId="947"/>
          <ac:spMkLst>
            <pc:docMk/>
            <pc:sldMk cId="0" sldId="300"/>
            <ac:spMk id="101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5" v="34204" actId="947"/>
          <ac:spMkLst>
            <pc:docMk/>
            <pc:sldMk cId="0" sldId="300"/>
            <ac:spMk id="101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4" v="34184" actId="947"/>
          <ac:spMkLst>
            <pc:docMk/>
            <pc:sldMk cId="0" sldId="300"/>
            <ac:spMk id="101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0" v="35086" actId="947"/>
          <ac:spMkLst>
            <pc:docMk/>
            <pc:sldMk cId="0" sldId="300"/>
            <ac:spMk id="101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50" v="35082" actId="947"/>
          <ac:spMkLst>
            <pc:docMk/>
            <pc:sldMk cId="0" sldId="300"/>
            <ac:spMk id="101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9" v="35078" actId="947"/>
          <ac:spMkLst>
            <pc:docMk/>
            <pc:sldMk cId="0" sldId="300"/>
            <ac:spMk id="101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9" v="35074" actId="947"/>
          <ac:spMkLst>
            <pc:docMk/>
            <pc:sldMk cId="0" sldId="300"/>
            <ac:spMk id="101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9" v="35070" actId="947"/>
          <ac:spMkLst>
            <pc:docMk/>
            <pc:sldMk cId="0" sldId="300"/>
            <ac:spMk id="101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9" v="35066" actId="947"/>
          <ac:spMkLst>
            <pc:docMk/>
            <pc:sldMk cId="0" sldId="300"/>
            <ac:spMk id="1014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8" v="35062" actId="947"/>
          <ac:spMkLst>
            <pc:docMk/>
            <pc:sldMk cId="0" sldId="300"/>
            <ac:spMk id="101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8" v="35058" actId="947"/>
          <ac:spMkLst>
            <pc:docMk/>
            <pc:sldMk cId="0" sldId="300"/>
            <ac:spMk id="101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8" v="35054" actId="947"/>
          <ac:spMkLst>
            <pc:docMk/>
            <pc:sldMk cId="0" sldId="300"/>
            <ac:spMk id="101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0" actId="947"/>
          <ac:spMkLst>
            <pc:docMk/>
            <pc:sldMk cId="0" sldId="300"/>
            <ac:spMk id="101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602" actId="947"/>
          <ac:spMkLst>
            <pc:docMk/>
            <pc:sldMk cId="0" sldId="300"/>
            <ac:spMk id="1015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9" actId="947"/>
          <ac:spMkLst>
            <pc:docMk/>
            <pc:sldMk cId="0" sldId="300"/>
            <ac:spMk id="101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7" v="34550" actId="947"/>
          <ac:spMkLst>
            <pc:docMk/>
            <pc:sldMk cId="0" sldId="300"/>
            <ac:spMk id="1015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89" actId="947"/>
          <ac:spMkLst>
            <pc:docMk/>
            <pc:sldMk cId="0" sldId="300"/>
            <ac:spMk id="101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7" v="34706" actId="947"/>
          <ac:spMkLst>
            <pc:docMk/>
            <pc:sldMk cId="0" sldId="300"/>
            <ac:spMk id="1015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504" actId="947"/>
          <ac:spMkLst>
            <pc:docMk/>
            <pc:sldMk cId="0" sldId="300"/>
            <ac:spMk id="101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67" actId="947"/>
          <ac:spMkLst>
            <pc:docMk/>
            <pc:sldMk cId="0" sldId="300"/>
            <ac:spMk id="101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292" actId="947"/>
          <ac:spMkLst>
            <pc:docMk/>
            <pc:sldMk cId="0" sldId="300"/>
            <ac:spMk id="101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7" v="34703" actId="947"/>
          <ac:spMkLst>
            <pc:docMk/>
            <pc:sldMk cId="0" sldId="300"/>
            <ac:spMk id="101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3" v="34483" actId="947"/>
          <ac:spMkLst>
            <pc:docMk/>
            <pc:sldMk cId="0" sldId="300"/>
            <ac:spMk id="101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4" v="34821" actId="947"/>
          <ac:spMkLst>
            <pc:docMk/>
            <pc:sldMk cId="0" sldId="300"/>
            <ac:spMk id="101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9" v="34581" actId="947"/>
          <ac:spMkLst>
            <pc:docMk/>
            <pc:sldMk cId="0" sldId="300"/>
            <ac:spMk id="101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0" actId="947"/>
          <ac:spMkLst>
            <pc:docMk/>
            <pc:sldMk cId="0" sldId="300"/>
            <ac:spMk id="101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303" actId="947"/>
          <ac:spMkLst>
            <pc:docMk/>
            <pc:sldMk cId="0" sldId="300"/>
            <ac:spMk id="101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8" v="35050" actId="947"/>
          <ac:spMkLst>
            <pc:docMk/>
            <pc:sldMk cId="0" sldId="300"/>
            <ac:spMk id="101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7" v="35046" actId="947"/>
          <ac:spMkLst>
            <pc:docMk/>
            <pc:sldMk cId="0" sldId="300"/>
            <ac:spMk id="1017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7" v="35042" actId="947"/>
          <ac:spMkLst>
            <pc:docMk/>
            <pc:sldMk cId="0" sldId="300"/>
            <ac:spMk id="101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6" v="35038" actId="947"/>
          <ac:spMkLst>
            <pc:docMk/>
            <pc:sldMk cId="0" sldId="300"/>
            <ac:spMk id="101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6" v="35034" actId="947"/>
          <ac:spMkLst>
            <pc:docMk/>
            <pc:sldMk cId="0" sldId="300"/>
            <ac:spMk id="101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6" v="35030" actId="947"/>
          <ac:spMkLst>
            <pc:docMk/>
            <pc:sldMk cId="0" sldId="300"/>
            <ac:spMk id="1017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6" v="35026" actId="947"/>
          <ac:spMkLst>
            <pc:docMk/>
            <pc:sldMk cId="0" sldId="300"/>
            <ac:spMk id="101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5" v="35022" actId="947"/>
          <ac:spMkLst>
            <pc:docMk/>
            <pc:sldMk cId="0" sldId="300"/>
            <ac:spMk id="101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5" v="35018" actId="947"/>
          <ac:spMkLst>
            <pc:docMk/>
            <pc:sldMk cId="0" sldId="300"/>
            <ac:spMk id="101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5" v="35014" actId="947"/>
          <ac:spMkLst>
            <pc:docMk/>
            <pc:sldMk cId="0" sldId="300"/>
            <ac:spMk id="101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5" v="35010" actId="947"/>
          <ac:spMkLst>
            <pc:docMk/>
            <pc:sldMk cId="0" sldId="300"/>
            <ac:spMk id="101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5" v="35006" actId="947"/>
          <ac:spMkLst>
            <pc:docMk/>
            <pc:sldMk cId="0" sldId="300"/>
            <ac:spMk id="1018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4" v="35002" actId="947"/>
          <ac:spMkLst>
            <pc:docMk/>
            <pc:sldMk cId="0" sldId="300"/>
            <ac:spMk id="101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4" v="34998" actId="947"/>
          <ac:spMkLst>
            <pc:docMk/>
            <pc:sldMk cId="0" sldId="300"/>
            <ac:spMk id="101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75" actId="947"/>
          <ac:spMkLst>
            <pc:docMk/>
            <pc:sldMk cId="0" sldId="300"/>
            <ac:spMk id="101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8" v="34571" actId="947"/>
          <ac:spMkLst>
            <pc:docMk/>
            <pc:sldMk cId="0" sldId="300"/>
            <ac:spMk id="101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790" actId="947"/>
          <ac:spMkLst>
            <pc:docMk/>
            <pc:sldMk cId="0" sldId="300"/>
            <ac:spMk id="101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7" v="34546" actId="947"/>
          <ac:spMkLst>
            <pc:docMk/>
            <pc:sldMk cId="0" sldId="300"/>
            <ac:spMk id="1019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395" actId="947"/>
          <ac:spMkLst>
            <pc:docMk/>
            <pc:sldMk cId="0" sldId="300"/>
            <ac:spMk id="101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304" actId="947"/>
          <ac:spMkLst>
            <pc:docMk/>
            <pc:sldMk cId="0" sldId="300"/>
            <ac:spMk id="101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8" v="34248" actId="947"/>
          <ac:spMkLst>
            <pc:docMk/>
            <pc:sldMk cId="0" sldId="300"/>
            <ac:spMk id="101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6" v="34221" actId="947"/>
          <ac:spMkLst>
            <pc:docMk/>
            <pc:sldMk cId="0" sldId="300"/>
            <ac:spMk id="101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4" v="34198" actId="947"/>
          <ac:spMkLst>
            <pc:docMk/>
            <pc:sldMk cId="0" sldId="300"/>
            <ac:spMk id="1019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3" v="34178" actId="947"/>
          <ac:spMkLst>
            <pc:docMk/>
            <pc:sldMk cId="0" sldId="300"/>
            <ac:spMk id="101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3" v="34170" actId="947"/>
          <ac:spMkLst>
            <pc:docMk/>
            <pc:sldMk cId="0" sldId="300"/>
            <ac:spMk id="101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86" actId="947"/>
          <ac:spMkLst>
            <pc:docMk/>
            <pc:sldMk cId="0" sldId="300"/>
            <ac:spMk id="101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1" v="34614" actId="947"/>
          <ac:spMkLst>
            <pc:docMk/>
            <pc:sldMk cId="0" sldId="300"/>
            <ac:spMk id="102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3" v="34491" actId="947"/>
          <ac:spMkLst>
            <pc:docMk/>
            <pc:sldMk cId="0" sldId="300"/>
            <ac:spMk id="102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9" v="34733" actId="947"/>
          <ac:spMkLst>
            <pc:docMk/>
            <pc:sldMk cId="0" sldId="300"/>
            <ac:spMk id="102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9" v="34583" actId="947"/>
          <ac:spMkLst>
            <pc:docMk/>
            <pc:sldMk cId="0" sldId="300"/>
            <ac:spMk id="102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2" v="34467" actId="947"/>
          <ac:spMkLst>
            <pc:docMk/>
            <pc:sldMk cId="0" sldId="300"/>
            <ac:spMk id="102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803" actId="947"/>
          <ac:spMkLst>
            <pc:docMk/>
            <pc:sldMk cId="0" sldId="300"/>
            <ac:spMk id="102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8" v="34575" actId="947"/>
          <ac:spMkLst>
            <pc:docMk/>
            <pc:sldMk cId="0" sldId="300"/>
            <ac:spMk id="102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7" v="34401" actId="947"/>
          <ac:spMkLst>
            <pc:docMk/>
            <pc:sldMk cId="0" sldId="300"/>
            <ac:spMk id="102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2" v="34311" actId="947"/>
          <ac:spMkLst>
            <pc:docMk/>
            <pc:sldMk cId="0" sldId="300"/>
            <ac:spMk id="102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8" v="34257" actId="947"/>
          <ac:spMkLst>
            <pc:docMk/>
            <pc:sldMk cId="0" sldId="300"/>
            <ac:spMk id="102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4" v="34994" actId="947"/>
          <ac:spMkLst>
            <pc:docMk/>
            <pc:sldMk cId="0" sldId="300"/>
            <ac:spMk id="102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3" v="34990" actId="947"/>
          <ac:spMkLst>
            <pc:docMk/>
            <pc:sldMk cId="0" sldId="300"/>
            <ac:spMk id="1021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3" v="34986" actId="947"/>
          <ac:spMkLst>
            <pc:docMk/>
            <pc:sldMk cId="0" sldId="300"/>
            <ac:spMk id="102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3" v="34982" actId="947"/>
          <ac:spMkLst>
            <pc:docMk/>
            <pc:sldMk cId="0" sldId="300"/>
            <ac:spMk id="1021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3" v="34978" actId="947"/>
          <ac:spMkLst>
            <pc:docMk/>
            <pc:sldMk cId="0" sldId="300"/>
            <ac:spMk id="102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3" v="34974" actId="947"/>
          <ac:spMkLst>
            <pc:docMk/>
            <pc:sldMk cId="0" sldId="300"/>
            <ac:spMk id="102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2" v="34970" actId="947"/>
          <ac:spMkLst>
            <pc:docMk/>
            <pc:sldMk cId="0" sldId="300"/>
            <ac:spMk id="1022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2" v="34966" actId="947"/>
          <ac:spMkLst>
            <pc:docMk/>
            <pc:sldMk cId="0" sldId="300"/>
            <ac:spMk id="102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2" v="34962" actId="947"/>
          <ac:spMkLst>
            <pc:docMk/>
            <pc:sldMk cId="0" sldId="300"/>
            <ac:spMk id="102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1" v="34767" actId="947"/>
          <ac:spMkLst>
            <pc:docMk/>
            <pc:sldMk cId="0" sldId="300"/>
            <ac:spMk id="1022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6" v="34539" actId="947"/>
          <ac:spMkLst>
            <pc:docMk/>
            <pc:sldMk cId="0" sldId="300"/>
            <ac:spMk id="102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68" actId="947"/>
          <ac:spMkLst>
            <pc:docMk/>
            <pc:sldMk cId="0" sldId="300"/>
            <ac:spMk id="102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0" v="34282" actId="947"/>
          <ac:spMkLst>
            <pc:docMk/>
            <pc:sldMk cId="0" sldId="300"/>
            <ac:spMk id="1022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7" v="34238" actId="947"/>
          <ac:spMkLst>
            <pc:docMk/>
            <pc:sldMk cId="0" sldId="300"/>
            <ac:spMk id="102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6" v="34213" actId="947"/>
          <ac:spMkLst>
            <pc:docMk/>
            <pc:sldMk cId="0" sldId="300"/>
            <ac:spMk id="102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4" v="34194" actId="947"/>
          <ac:spMkLst>
            <pc:docMk/>
            <pc:sldMk cId="0" sldId="300"/>
            <ac:spMk id="102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42" actId="947"/>
          <ac:spMkLst>
            <pc:docMk/>
            <pc:sldMk cId="0" sldId="300"/>
            <ac:spMk id="1023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6" v="34526" actId="947"/>
          <ac:spMkLst>
            <pc:docMk/>
            <pc:sldMk cId="0" sldId="300"/>
            <ac:spMk id="102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5" v="34365" actId="947"/>
          <ac:spMkLst>
            <pc:docMk/>
            <pc:sldMk cId="0" sldId="300"/>
            <ac:spMk id="1023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77" actId="947"/>
          <ac:spMkLst>
            <pc:docMk/>
            <pc:sldMk cId="0" sldId="300"/>
            <ac:spMk id="1023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7" v="34552" actId="947"/>
          <ac:spMkLst>
            <pc:docMk/>
            <pc:sldMk cId="0" sldId="300"/>
            <ac:spMk id="1023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6" v="34377" actId="947"/>
          <ac:spMkLst>
            <pc:docMk/>
            <pc:sldMk cId="0" sldId="300"/>
            <ac:spMk id="1023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291" actId="947"/>
          <ac:spMkLst>
            <pc:docMk/>
            <pc:sldMk cId="0" sldId="300"/>
            <ac:spMk id="1024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7" v="34241" actId="947"/>
          <ac:spMkLst>
            <pc:docMk/>
            <pc:sldMk cId="0" sldId="300"/>
            <ac:spMk id="1024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6" v="34214" actId="947"/>
          <ac:spMkLst>
            <pc:docMk/>
            <pc:sldMk cId="0" sldId="300"/>
            <ac:spMk id="1024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4" v="34193" actId="947"/>
          <ac:spMkLst>
            <pc:docMk/>
            <pc:sldMk cId="0" sldId="300"/>
            <ac:spMk id="1024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85" actId="947"/>
          <ac:spMkLst>
            <pc:docMk/>
            <pc:sldMk cId="0" sldId="300"/>
            <ac:spMk id="1024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2" v="34632" actId="947"/>
          <ac:spMkLst>
            <pc:docMk/>
            <pc:sldMk cId="0" sldId="300"/>
            <ac:spMk id="1024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07" actId="947"/>
          <ac:spMkLst>
            <pc:docMk/>
            <pc:sldMk cId="0" sldId="300"/>
            <ac:spMk id="1024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07" actId="947"/>
          <ac:spMkLst>
            <pc:docMk/>
            <pc:sldMk cId="0" sldId="300"/>
            <ac:spMk id="1024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2" v="34324" actId="947"/>
          <ac:spMkLst>
            <pc:docMk/>
            <pc:sldMk cId="0" sldId="300"/>
            <ac:spMk id="1024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47" actId="947"/>
          <ac:spMkLst>
            <pc:docMk/>
            <pc:sldMk cId="0" sldId="300"/>
            <ac:spMk id="1025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592" actId="947"/>
          <ac:spMkLst>
            <pc:docMk/>
            <pc:sldMk cId="0" sldId="300"/>
            <ac:spMk id="1025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1" v="34958" actId="947"/>
          <ac:spMkLst>
            <pc:docMk/>
            <pc:sldMk cId="0" sldId="300"/>
            <ac:spMk id="1025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1" v="34954" actId="947"/>
          <ac:spMkLst>
            <pc:docMk/>
            <pc:sldMk cId="0" sldId="300"/>
            <ac:spMk id="1025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1" v="34950" actId="947"/>
          <ac:spMkLst>
            <pc:docMk/>
            <pc:sldMk cId="0" sldId="300"/>
            <ac:spMk id="1025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1" v="34946" actId="947"/>
          <ac:spMkLst>
            <pc:docMk/>
            <pc:sldMk cId="0" sldId="300"/>
            <ac:spMk id="1025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0" v="34942" actId="947"/>
          <ac:spMkLst>
            <pc:docMk/>
            <pc:sldMk cId="0" sldId="300"/>
            <ac:spMk id="1025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0" v="34938" actId="947"/>
          <ac:spMkLst>
            <pc:docMk/>
            <pc:sldMk cId="0" sldId="300"/>
            <ac:spMk id="1026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0" v="34934" actId="947"/>
          <ac:spMkLst>
            <pc:docMk/>
            <pc:sldMk cId="0" sldId="300"/>
            <ac:spMk id="1026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40" v="34930" actId="947"/>
          <ac:spMkLst>
            <pc:docMk/>
            <pc:sldMk cId="0" sldId="300"/>
            <ac:spMk id="1026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9" v="34926" actId="947"/>
          <ac:spMkLst>
            <pc:docMk/>
            <pc:sldMk cId="0" sldId="300"/>
            <ac:spMk id="1026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9" v="34922" actId="947"/>
          <ac:spMkLst>
            <pc:docMk/>
            <pc:sldMk cId="0" sldId="300"/>
            <ac:spMk id="102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71" actId="947"/>
          <ac:spMkLst>
            <pc:docMk/>
            <pc:sldMk cId="0" sldId="300"/>
            <ac:spMk id="1026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2" v="34630" actId="947"/>
          <ac:spMkLst>
            <pc:docMk/>
            <pc:sldMk cId="0" sldId="300"/>
            <ac:spMk id="1026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495" actId="947"/>
          <ac:spMkLst>
            <pc:docMk/>
            <pc:sldMk cId="0" sldId="300"/>
            <ac:spMk id="1026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816" actId="947"/>
          <ac:spMkLst>
            <pc:docMk/>
            <pc:sldMk cId="0" sldId="300"/>
            <ac:spMk id="1027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40" actId="947"/>
          <ac:spMkLst>
            <pc:docMk/>
            <pc:sldMk cId="0" sldId="300"/>
            <ac:spMk id="1027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09" actId="947"/>
          <ac:spMkLst>
            <pc:docMk/>
            <pc:sldMk cId="0" sldId="300"/>
            <ac:spMk id="1027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02" actId="947"/>
          <ac:spMkLst>
            <pc:docMk/>
            <pc:sldMk cId="0" sldId="300"/>
            <ac:spMk id="1027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7" v="34712" actId="947"/>
          <ac:spMkLst>
            <pc:docMk/>
            <pc:sldMk cId="0" sldId="300"/>
            <ac:spMk id="1027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6" v="34535" actId="947"/>
          <ac:spMkLst>
            <pc:docMk/>
            <pc:sldMk cId="0" sldId="300"/>
            <ac:spMk id="1027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6" v="34378" actId="947"/>
          <ac:spMkLst>
            <pc:docMk/>
            <pc:sldMk cId="0" sldId="300"/>
            <ac:spMk id="1027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1" v="34297" actId="947"/>
          <ac:spMkLst>
            <pc:docMk/>
            <pc:sldMk cId="0" sldId="300"/>
            <ac:spMk id="1027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7" v="34240" actId="947"/>
          <ac:spMkLst>
            <pc:docMk/>
            <pc:sldMk cId="0" sldId="300"/>
            <ac:spMk id="1028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296" v="34217" actId="947"/>
          <ac:spMkLst>
            <pc:docMk/>
            <pc:sldMk cId="0" sldId="300"/>
            <ac:spMk id="1028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5" v="34688" actId="947"/>
          <ac:spMkLst>
            <pc:docMk/>
            <pc:sldMk cId="0" sldId="300"/>
            <ac:spMk id="1028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1" v="34455" actId="947"/>
          <ac:spMkLst>
            <pc:docMk/>
            <pc:sldMk cId="0" sldId="300"/>
            <ac:spMk id="1028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3" v="34794" actId="947"/>
          <ac:spMkLst>
            <pc:docMk/>
            <pc:sldMk cId="0" sldId="300"/>
            <ac:spMk id="1028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2" v="34623" actId="947"/>
          <ac:spMkLst>
            <pc:docMk/>
            <pc:sldMk cId="0" sldId="300"/>
            <ac:spMk id="1028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4" v="34494" actId="947"/>
          <ac:spMkLst>
            <pc:docMk/>
            <pc:sldMk cId="0" sldId="300"/>
            <ac:spMk id="1028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08" v="34404" actId="947"/>
          <ac:spMkLst>
            <pc:docMk/>
            <pc:sldMk cId="0" sldId="300"/>
            <ac:spMk id="1028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9" v="34918" actId="947"/>
          <ac:spMkLst>
            <pc:docMk/>
            <pc:sldMk cId="0" sldId="300"/>
            <ac:spMk id="1029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9" v="34914" actId="947"/>
          <ac:spMkLst>
            <pc:docMk/>
            <pc:sldMk cId="0" sldId="300"/>
            <ac:spMk id="1029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9" v="34910" actId="947"/>
          <ac:spMkLst>
            <pc:docMk/>
            <pc:sldMk cId="0" sldId="300"/>
            <ac:spMk id="1029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8" v="34906" actId="947"/>
          <ac:spMkLst>
            <pc:docMk/>
            <pc:sldMk cId="0" sldId="300"/>
            <ac:spMk id="1029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8" v="34902" actId="947"/>
          <ac:spMkLst>
            <pc:docMk/>
            <pc:sldMk cId="0" sldId="300"/>
            <ac:spMk id="1029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8" v="34898" actId="947"/>
          <ac:spMkLst>
            <pc:docMk/>
            <pc:sldMk cId="0" sldId="300"/>
            <ac:spMk id="10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8" v="34894" actId="947"/>
          <ac:spMkLst>
            <pc:docMk/>
            <pc:sldMk cId="0" sldId="300"/>
            <ac:spMk id="10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7" v="34890" actId="947"/>
          <ac:spMkLst>
            <pc:docMk/>
            <pc:sldMk cId="0" sldId="300"/>
            <ac:spMk id="10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7" v="34886" actId="947"/>
          <ac:spMkLst>
            <pc:docMk/>
            <pc:sldMk cId="0" sldId="300"/>
            <ac:spMk id="10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7" v="34882" actId="947"/>
          <ac:spMkLst>
            <pc:docMk/>
            <pc:sldMk cId="0" sldId="300"/>
            <ac:spMk id="10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7" v="34878" actId="947"/>
          <ac:spMkLst>
            <pc:docMk/>
            <pc:sldMk cId="0" sldId="300"/>
            <ac:spMk id="10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6" v="34874" actId="947"/>
          <ac:spMkLst>
            <pc:docMk/>
            <pc:sldMk cId="0" sldId="300"/>
            <ac:spMk id="10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2" v="34784" actId="947"/>
          <ac:spMkLst>
            <pc:docMk/>
            <pc:sldMk cId="0" sldId="300"/>
            <ac:spMk id="10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3" v="34639" actId="947"/>
          <ac:spMkLst>
            <pc:docMk/>
            <pc:sldMk cId="0" sldId="300"/>
            <ac:spMk id="10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51" actId="947"/>
          <ac:spMkLst>
            <pc:docMk/>
            <pc:sldMk cId="0" sldId="300"/>
            <ac:spMk id="10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0" v="34608" actId="947"/>
          <ac:spMkLst>
            <pc:docMk/>
            <pc:sldMk cId="0" sldId="300"/>
            <ac:spMk id="10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41" actId="947"/>
          <ac:spMkLst>
            <pc:docMk/>
            <pc:sldMk cId="0" sldId="300"/>
            <ac:spMk id="1031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6" v="34533" actId="947"/>
          <ac:spMkLst>
            <pc:docMk/>
            <pc:sldMk cId="0" sldId="300"/>
            <ac:spMk id="1031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8" v="34719" actId="947"/>
          <ac:spMkLst>
            <pc:docMk/>
            <pc:sldMk cId="0" sldId="300"/>
            <ac:spMk id="1031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22" actId="947"/>
          <ac:spMkLst>
            <pc:docMk/>
            <pc:sldMk cId="0" sldId="300"/>
            <ac:spMk id="1031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0" v="34746" actId="947"/>
          <ac:spMkLst>
            <pc:docMk/>
            <pc:sldMk cId="0" sldId="300"/>
            <ac:spMk id="1031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5" v="34523" actId="947"/>
          <ac:spMkLst>
            <pc:docMk/>
            <pc:sldMk cId="0" sldId="300"/>
            <ac:spMk id="1031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6" v="34870" actId="947"/>
          <ac:spMkLst>
            <pc:docMk/>
            <pc:sldMk cId="0" sldId="300"/>
            <ac:spMk id="1032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6" v="34866" actId="947"/>
          <ac:spMkLst>
            <pc:docMk/>
            <pc:sldMk cId="0" sldId="300"/>
            <ac:spMk id="1032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6" v="34862" actId="947"/>
          <ac:spMkLst>
            <pc:docMk/>
            <pc:sldMk cId="0" sldId="300"/>
            <ac:spMk id="1032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6" v="34858" actId="947"/>
          <ac:spMkLst>
            <pc:docMk/>
            <pc:sldMk cId="0" sldId="300"/>
            <ac:spMk id="1032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5" v="34854" actId="947"/>
          <ac:spMkLst>
            <pc:docMk/>
            <pc:sldMk cId="0" sldId="300"/>
            <ac:spMk id="1032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5" v="34850" actId="947"/>
          <ac:spMkLst>
            <pc:docMk/>
            <pc:sldMk cId="0" sldId="300"/>
            <ac:spMk id="1032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5" v="34846" actId="947"/>
          <ac:spMkLst>
            <pc:docMk/>
            <pc:sldMk cId="0" sldId="300"/>
            <ac:spMk id="1032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4" v="34842" actId="947"/>
          <ac:spMkLst>
            <pc:docMk/>
            <pc:sldMk cId="0" sldId="300"/>
            <ac:spMk id="1033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34" v="34838" actId="947"/>
          <ac:spMkLst>
            <pc:docMk/>
            <pc:sldMk cId="0" sldId="300"/>
            <ac:spMk id="1033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9" v="34731" actId="947"/>
          <ac:spMkLst>
            <pc:docMk/>
            <pc:sldMk cId="0" sldId="300"/>
            <ac:spMk id="1033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26" v="34692" actId="947"/>
          <ac:spMkLst>
            <pc:docMk/>
            <pc:sldMk cId="0" sldId="300"/>
            <ac:spMk id="1033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0.313" v="34486" actId="947"/>
          <ac:spMkLst>
            <pc:docMk/>
            <pc:sldMk cId="0" sldId="300"/>
            <ac:spMk id="10335" creationId="{00000000-0000-0000-0000-000000000000}"/>
          </ac:spMkLst>
        </pc:spChg>
      </pc:sldChg>
      <pc:sldChg chg="modSp add mod">
        <pc:chgData name="Cao Tianyue" userId="002e49554a3b1526" providerId="LiveId" clId="{AB94867C-7F1F-4F52-A7CC-1BBF41B9F577}" dt="2020-11-20T02:42:53.105" v="68235" actId="947"/>
        <pc:sldMkLst>
          <pc:docMk/>
          <pc:sldMk cId="4094968164" sldId="302"/>
        </pc:sldMkLst>
        <pc:spChg chg="mod">
          <ac:chgData name="Cao Tianyue" userId="002e49554a3b1526" providerId="LiveId" clId="{AB94867C-7F1F-4F52-A7CC-1BBF41B9F577}" dt="2020-11-20T02:42:53.105" v="68235" actId="947"/>
          <ac:spMkLst>
            <pc:docMk/>
            <pc:sldMk cId="4094968164" sldId="302"/>
            <ac:spMk id="2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5" v="68233" actId="947"/>
          <ac:spMkLst>
            <pc:docMk/>
            <pc:sldMk cId="4094968164" sldId="302"/>
            <ac:spMk id="29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1" v="68193" actId="947"/>
          <ac:spMkLst>
            <pc:docMk/>
            <pc:sldMk cId="4094968164" sldId="302"/>
            <ac:spMk id="29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5" v="68229" actId="947"/>
          <ac:spMkLst>
            <pc:docMk/>
            <pc:sldMk cId="4094968164" sldId="302"/>
            <ac:spMk id="30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2" v="68194" actId="947"/>
          <ac:spMkLst>
            <pc:docMk/>
            <pc:sldMk cId="4094968164" sldId="302"/>
            <ac:spMk id="30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4" v="68225" actId="947"/>
          <ac:spMkLst>
            <pc:docMk/>
            <pc:sldMk cId="4094968164" sldId="302"/>
            <ac:spMk id="302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1" v="68191" actId="947"/>
          <ac:spMkLst>
            <pc:docMk/>
            <pc:sldMk cId="4094968164" sldId="302"/>
            <ac:spMk id="303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3" v="68221" actId="947"/>
          <ac:spMkLst>
            <pc:docMk/>
            <pc:sldMk cId="4094968164" sldId="302"/>
            <ac:spMk id="304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1" v="68192" actId="947"/>
          <ac:spMkLst>
            <pc:docMk/>
            <pc:sldMk cId="4094968164" sldId="302"/>
            <ac:spMk id="30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3" v="68217" actId="947"/>
          <ac:spMkLst>
            <pc:docMk/>
            <pc:sldMk cId="4094968164" sldId="302"/>
            <ac:spMk id="30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2" v="68195" actId="947"/>
          <ac:spMkLst>
            <pc:docMk/>
            <pc:sldMk cId="4094968164" sldId="302"/>
            <ac:spMk id="30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3" v="68213" actId="947"/>
          <ac:spMkLst>
            <pc:docMk/>
            <pc:sldMk cId="4094968164" sldId="302"/>
            <ac:spMk id="308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1" v="68190" actId="947"/>
          <ac:spMkLst>
            <pc:docMk/>
            <pc:sldMk cId="4094968164" sldId="302"/>
            <ac:spMk id="309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2" v="68209" actId="947"/>
          <ac:spMkLst>
            <pc:docMk/>
            <pc:sldMk cId="4094968164" sldId="302"/>
            <ac:spMk id="310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1" v="68189" actId="947"/>
          <ac:spMkLst>
            <pc:docMk/>
            <pc:sldMk cId="4094968164" sldId="302"/>
            <ac:spMk id="311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2:53.102" v="68205" actId="947"/>
          <ac:spMkLst>
            <pc:docMk/>
            <pc:sldMk cId="4094968164" sldId="302"/>
            <ac:spMk id="312" creationId="{00000000-0000-0000-0000-000000000000}"/>
          </ac:spMkLst>
        </pc:spChg>
      </pc:sldChg>
      <pc:sldChg chg="modSp add mod">
        <pc:chgData name="Cao Tianyue" userId="002e49554a3b1526" providerId="LiveId" clId="{AB94867C-7F1F-4F52-A7CC-1BBF41B9F577}" dt="2020-11-20T02:45:22.119" v="68280" actId="2711"/>
        <pc:sldMkLst>
          <pc:docMk/>
          <pc:sldMk cId="3245086428" sldId="303"/>
        </pc:sldMkLst>
        <pc:spChg chg="mod">
          <ac:chgData name="Cao Tianyue" userId="002e49554a3b1526" providerId="LiveId" clId="{AB94867C-7F1F-4F52-A7CC-1BBF41B9F577}" dt="2020-11-20T02:45:22.119" v="68280" actId="2711"/>
          <ac:spMkLst>
            <pc:docMk/>
            <pc:sldMk cId="3245086428" sldId="303"/>
            <ac:spMk id="365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5:10.748" v="68277" actId="207"/>
          <ac:spMkLst>
            <pc:docMk/>
            <pc:sldMk cId="3245086428" sldId="303"/>
            <ac:spMk id="366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45:13.902" v="68278" actId="207"/>
          <ac:spMkLst>
            <pc:docMk/>
            <pc:sldMk cId="3245086428" sldId="303"/>
            <ac:spMk id="367" creationId="{00000000-0000-0000-0000-000000000000}"/>
          </ac:spMkLst>
        </pc:spChg>
      </pc:sldChg>
      <pc:sldChg chg="addSp delSp modSp add del mod">
        <pc:chgData name="Cao Tianyue" userId="002e49554a3b1526" providerId="LiveId" clId="{AB94867C-7F1F-4F52-A7CC-1BBF41B9F577}" dt="2020-11-20T03:13:26.315" v="68577" actId="1076"/>
        <pc:sldMkLst>
          <pc:docMk/>
          <pc:sldMk cId="3881919961" sldId="304"/>
        </pc:sldMkLst>
        <pc:spChg chg="add del mod">
          <ac:chgData name="Cao Tianyue" userId="002e49554a3b1526" providerId="LiveId" clId="{AB94867C-7F1F-4F52-A7CC-1BBF41B9F577}" dt="2020-11-20T02:57:30.204" v="68354" actId="478"/>
          <ac:spMkLst>
            <pc:docMk/>
            <pc:sldMk cId="3881919961" sldId="304"/>
            <ac:spMk id="2" creationId="{59A92318-5DDA-4814-8775-AFA5091FEE62}"/>
          </ac:spMkLst>
        </pc:spChg>
        <pc:spChg chg="add mod">
          <ac:chgData name="Cao Tianyue" userId="002e49554a3b1526" providerId="LiveId" clId="{AB94867C-7F1F-4F52-A7CC-1BBF41B9F577}" dt="2020-11-20T03:13:26.315" v="68577" actId="1076"/>
          <ac:spMkLst>
            <pc:docMk/>
            <pc:sldMk cId="3881919961" sldId="304"/>
            <ac:spMk id="2" creationId="{B8A1C679-463B-4F71-84F8-806138B23FE5}"/>
          </ac:spMkLst>
        </pc:spChg>
        <pc:spChg chg="add del mod">
          <ac:chgData name="Cao Tianyue" userId="002e49554a3b1526" providerId="LiveId" clId="{AB94867C-7F1F-4F52-A7CC-1BBF41B9F577}" dt="2020-11-20T02:46:42.117" v="68307" actId="478"/>
          <ac:spMkLst>
            <pc:docMk/>
            <pc:sldMk cId="3881919961" sldId="304"/>
            <ac:spMk id="3" creationId="{96495E14-909F-49B6-96AC-FDBAF3FBE6DF}"/>
          </ac:spMkLst>
        </pc:spChg>
        <pc:spChg chg="add 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3" creationId="{E3DF1FD7-1B46-4A35-91A1-FDE30996AE1B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6" creationId="{D07F1DE1-C607-4395-8EE6-1C1DCDB73139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7" creationId="{F189FABC-7214-4770-A3AC-67A403C74509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8" creationId="{76CB6690-B35A-4112-93CE-C9F67229F034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9" creationId="{68098CB9-9F8C-4970-BEED-837D14E96626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0" creationId="{27A4E6F4-AC40-428B-ABB6-F8C96D32B8CE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2" creationId="{689C417F-7BC1-4340-B5FA-A5EC24F849E7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3" creationId="{D79C4184-0DFC-4F60-8521-6FA5E0A5C721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4" creationId="{7813CF04-489D-42F9-B08E-52ADCD613F12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5" creationId="{6AE40FDC-3D77-412E-B5C1-60DCD322E4B8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6" creationId="{2F66368D-2FF6-4F82-831C-7EA4A3AA9219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7" creationId="{49B23E03-69CA-443B-85AB-7C10FD0FF451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8" creationId="{880CA0FA-B177-4FA0-BE77-DACA97D691AB}"/>
          </ac:spMkLst>
        </pc:spChg>
        <pc:spChg chg="mod">
          <ac:chgData name="Cao Tianyue" userId="002e49554a3b1526" providerId="LiveId" clId="{AB94867C-7F1F-4F52-A7CC-1BBF41B9F577}" dt="2020-11-20T03:12:49.300" v="68454" actId="1035"/>
          <ac:spMkLst>
            <pc:docMk/>
            <pc:sldMk cId="3881919961" sldId="304"/>
            <ac:spMk id="19" creationId="{CD5B5106-F0EF-42B3-B00E-621B602B0A1B}"/>
          </ac:spMkLst>
        </pc:spChg>
        <pc:spChg chg="add mod">
          <ac:chgData name="Cao Tianyue" userId="002e49554a3b1526" providerId="LiveId" clId="{AB94867C-7F1F-4F52-A7CC-1BBF41B9F577}" dt="2020-11-20T03:13:09.438" v="68457" actId="1076"/>
          <ac:spMkLst>
            <pc:docMk/>
            <pc:sldMk cId="3881919961" sldId="304"/>
            <ac:spMk id="23" creationId="{B7409AAD-4645-49A0-9C3F-652D258FCB05}"/>
          </ac:spMkLst>
        </pc:spChg>
        <pc:spChg chg="add del mod">
          <ac:chgData name="Cao Tianyue" userId="002e49554a3b1526" providerId="LiveId" clId="{AB94867C-7F1F-4F52-A7CC-1BBF41B9F577}" dt="2020-11-20T03:08:11.837" v="68383"/>
          <ac:spMkLst>
            <pc:docMk/>
            <pc:sldMk cId="3881919961" sldId="304"/>
            <ac:spMk id="24" creationId="{96ADB5C7-85FD-4D62-B7FC-FFAC98DE625F}"/>
          </ac:spMkLst>
        </pc:spChg>
        <pc:spChg chg="del">
          <ac:chgData name="Cao Tianyue" userId="002e49554a3b1526" providerId="LiveId" clId="{AB94867C-7F1F-4F52-A7CC-1BBF41B9F577}" dt="2020-11-20T02:46:39.178" v="68306" actId="478"/>
          <ac:spMkLst>
            <pc:docMk/>
            <pc:sldMk cId="3881919961" sldId="304"/>
            <ac:spMk id="597" creationId="{00000000-0000-0000-0000-000000000000}"/>
          </ac:spMkLst>
        </pc:spChg>
        <pc:spChg chg="mod">
          <ac:chgData name="Cao Tianyue" userId="002e49554a3b1526" providerId="LiveId" clId="{AB94867C-7F1F-4F52-A7CC-1BBF41B9F577}" dt="2020-11-20T02:58:16.036" v="68362" actId="20577"/>
          <ac:spMkLst>
            <pc:docMk/>
            <pc:sldMk cId="3881919961" sldId="304"/>
            <ac:spMk id="598" creationId="{00000000-0000-0000-0000-000000000000}"/>
          </ac:spMkLst>
        </pc:spChg>
        <pc:spChg chg="del">
          <ac:chgData name="Cao Tianyue" userId="002e49554a3b1526" providerId="LiveId" clId="{AB94867C-7F1F-4F52-A7CC-1BBF41B9F577}" dt="2020-11-20T02:46:45.445" v="68309" actId="478"/>
          <ac:spMkLst>
            <pc:docMk/>
            <pc:sldMk cId="3881919961" sldId="304"/>
            <ac:spMk id="600" creationId="{00000000-0000-0000-0000-000000000000}"/>
          </ac:spMkLst>
        </pc:spChg>
        <pc:grpChg chg="add mod">
          <ac:chgData name="Cao Tianyue" userId="002e49554a3b1526" providerId="LiveId" clId="{AB94867C-7F1F-4F52-A7CC-1BBF41B9F577}" dt="2020-11-20T03:12:49.300" v="68454" actId="1035"/>
          <ac:grpSpMkLst>
            <pc:docMk/>
            <pc:sldMk cId="3881919961" sldId="304"/>
            <ac:grpSpMk id="4" creationId="{B2D54976-77AD-42F0-BA55-A299162E3580}"/>
          </ac:grpSpMkLst>
        </pc:grpChg>
        <pc:grpChg chg="add mod">
          <ac:chgData name="Cao Tianyue" userId="002e49554a3b1526" providerId="LiveId" clId="{AB94867C-7F1F-4F52-A7CC-1BBF41B9F577}" dt="2020-11-20T03:12:49.300" v="68454" actId="1035"/>
          <ac:grpSpMkLst>
            <pc:docMk/>
            <pc:sldMk cId="3881919961" sldId="304"/>
            <ac:grpSpMk id="5" creationId="{35ED105C-E411-4460-BDCC-DC7A321EBAB5}"/>
          </ac:grpSpMkLst>
        </pc:grpChg>
        <pc:grpChg chg="add mod">
          <ac:chgData name="Cao Tianyue" userId="002e49554a3b1526" providerId="LiveId" clId="{AB94867C-7F1F-4F52-A7CC-1BBF41B9F577}" dt="2020-11-20T03:12:49.300" v="68454" actId="1035"/>
          <ac:grpSpMkLst>
            <pc:docMk/>
            <pc:sldMk cId="3881919961" sldId="304"/>
            <ac:grpSpMk id="11" creationId="{04A085CF-4BE3-4798-A09B-658DC507D9B8}"/>
          </ac:grpSpMkLst>
        </pc:grpChg>
        <pc:grpChg chg="add mod">
          <ac:chgData name="Cao Tianyue" userId="002e49554a3b1526" providerId="LiveId" clId="{AB94867C-7F1F-4F52-A7CC-1BBF41B9F577}" dt="2020-11-20T03:13:26.315" v="68577" actId="1076"/>
          <ac:grpSpMkLst>
            <pc:docMk/>
            <pc:sldMk cId="3881919961" sldId="304"/>
            <ac:grpSpMk id="20" creationId="{22C914F8-14D0-44CD-AA02-11254C8E9248}"/>
          </ac:grpSpMkLst>
        </pc:grpChg>
        <pc:picChg chg="del">
          <ac:chgData name="Cao Tianyue" userId="002e49554a3b1526" providerId="LiveId" clId="{AB94867C-7F1F-4F52-A7CC-1BBF41B9F577}" dt="2020-11-20T02:46:43.264" v="68308" actId="478"/>
          <ac:picMkLst>
            <pc:docMk/>
            <pc:sldMk cId="3881919961" sldId="304"/>
            <ac:picMk id="599" creationId="{00000000-0000-0000-0000-000000000000}"/>
          </ac:picMkLst>
        </pc:picChg>
        <pc:picChg chg="mod">
          <ac:chgData name="Cao Tianyue" userId="002e49554a3b1526" providerId="LiveId" clId="{AB94867C-7F1F-4F52-A7CC-1BBF41B9F577}" dt="2020-11-20T03:12:49.300" v="68454" actId="1035"/>
          <ac:picMkLst>
            <pc:docMk/>
            <pc:sldMk cId="3881919961" sldId="304"/>
            <ac:picMk id="1026" creationId="{650F3B36-9D6B-4497-A806-6DA6F0CDA250}"/>
          </ac:picMkLst>
        </pc:picChg>
        <pc:picChg chg="del mod">
          <ac:chgData name="Cao Tianyue" userId="002e49554a3b1526" providerId="LiveId" clId="{AB94867C-7F1F-4F52-A7CC-1BBF41B9F577}" dt="2020-11-20T02:57:05.094" v="68339" actId="478"/>
          <ac:picMkLst>
            <pc:docMk/>
            <pc:sldMk cId="3881919961" sldId="304"/>
            <ac:picMk id="2050" creationId="{E4EAB9E2-7C28-44A1-A60E-8E02A2851842}"/>
          </ac:picMkLst>
        </pc:picChg>
        <pc:picChg chg="mod">
          <ac:chgData name="Cao Tianyue" userId="002e49554a3b1526" providerId="LiveId" clId="{AB94867C-7F1F-4F52-A7CC-1BBF41B9F577}" dt="2020-11-20T03:13:26.315" v="68577" actId="1076"/>
          <ac:picMkLst>
            <pc:docMk/>
            <pc:sldMk cId="3881919961" sldId="304"/>
            <ac:picMk id="3074" creationId="{DA0A537D-CFFE-46D4-BAAD-144AC7C1A743}"/>
          </ac:picMkLst>
        </pc:picChg>
      </pc:sldChg>
      <pc:sldChg chg="addSp">
        <pc:chgData name="Cao Tianyue" userId="002e49554a3b1526" providerId="LiveId" clId="{AB94867C-7F1F-4F52-A7CC-1BBF41B9F577}" dt="2020-11-20T02:46:30.767" v="68302"/>
        <pc:sldMkLst>
          <pc:docMk/>
          <pc:sldMk cId="4004347191" sldId="304"/>
        </pc:sldMkLst>
        <pc:picChg chg="add">
          <ac:chgData name="Cao Tianyue" userId="002e49554a3b1526" providerId="LiveId" clId="{AB94867C-7F1F-4F52-A7CC-1BBF41B9F577}" dt="2020-11-20T02:46:30.767" v="68302"/>
          <ac:picMkLst>
            <pc:docMk/>
            <pc:sldMk cId="4004347191" sldId="304"/>
            <ac:picMk id="1026" creationId="{650F3B36-9D6B-4497-A806-6DA6F0CDA250}"/>
          </ac:picMkLst>
        </pc:picChg>
      </pc:sldChg>
      <pc:sldChg chg="addSp">
        <pc:chgData name="Cao Tianyue" userId="002e49554a3b1526" providerId="LiveId" clId="{AB94867C-7F1F-4F52-A7CC-1BBF41B9F577}" dt="2020-11-20T02:49:56.637" v="68312"/>
        <pc:sldMkLst>
          <pc:docMk/>
          <pc:sldMk cId="4223541328" sldId="304"/>
        </pc:sldMkLst>
        <pc:picChg chg="add">
          <ac:chgData name="Cao Tianyue" userId="002e49554a3b1526" providerId="LiveId" clId="{AB94867C-7F1F-4F52-A7CC-1BBF41B9F577}" dt="2020-11-20T02:49:56.637" v="68312"/>
          <ac:picMkLst>
            <pc:docMk/>
            <pc:sldMk cId="4223541328" sldId="304"/>
            <ac:picMk id="2050" creationId="{E4EAB9E2-7C28-44A1-A60E-8E02A2851842}"/>
          </ac:picMkLst>
        </pc:picChg>
      </pc:sldChg>
      <pc:sldChg chg="addSp">
        <pc:chgData name="Cao Tianyue" userId="002e49554a3b1526" providerId="LiveId" clId="{AB94867C-7F1F-4F52-A7CC-1BBF41B9F577}" dt="2020-11-20T03:11:35.764" v="68384"/>
        <pc:sldMkLst>
          <pc:docMk/>
          <pc:sldMk cId="4251674165" sldId="304"/>
        </pc:sldMkLst>
        <pc:picChg chg="add">
          <ac:chgData name="Cao Tianyue" userId="002e49554a3b1526" providerId="LiveId" clId="{AB94867C-7F1F-4F52-A7CC-1BBF41B9F577}" dt="2020-11-20T03:11:35.764" v="68384"/>
          <ac:picMkLst>
            <pc:docMk/>
            <pc:sldMk cId="4251674165" sldId="304"/>
            <ac:picMk id="3074" creationId="{DA0A537D-CFFE-46D4-BAAD-144AC7C1A743}"/>
          </ac:picMkLst>
        </pc:picChg>
      </pc:sldChg>
    </pc:docChg>
  </pc:docChgLst>
  <pc:docChgLst>
    <pc:chgData name="Cao Tianyue" userId="002e49554a3b1526" providerId="LiveId" clId="{74EA75E5-FCE7-4959-A77B-C90FBA40BECA}"/>
    <pc:docChg chg="undo custSel addSld delSld modSld">
      <pc:chgData name="Cao Tianyue" userId="002e49554a3b1526" providerId="LiveId" clId="{74EA75E5-FCE7-4959-A77B-C90FBA40BECA}" dt="2020-11-25T05:14:10.095" v="5331" actId="1076"/>
      <pc:docMkLst>
        <pc:docMk/>
      </pc:docMkLst>
      <pc:sldChg chg="modSp mod modNotesTx">
        <pc:chgData name="Cao Tianyue" userId="002e49554a3b1526" providerId="LiveId" clId="{74EA75E5-FCE7-4959-A77B-C90FBA40BECA}" dt="2020-11-25T04:20:38.809" v="1141" actId="20577"/>
        <pc:sldMkLst>
          <pc:docMk/>
          <pc:sldMk cId="3881919961" sldId="304"/>
        </pc:sldMkLst>
        <pc:spChg chg="mod">
          <ac:chgData name="Cao Tianyue" userId="002e49554a3b1526" providerId="LiveId" clId="{74EA75E5-FCE7-4959-A77B-C90FBA40BECA}" dt="2020-11-25T04:20:07.093" v="1000"/>
          <ac:spMkLst>
            <pc:docMk/>
            <pc:sldMk cId="3881919961" sldId="304"/>
            <ac:spMk id="29" creationId="{D872AAF1-BF01-2D4A-A5FB-78F1C768AAA7}"/>
          </ac:spMkLst>
        </pc:spChg>
      </pc:sldChg>
      <pc:sldChg chg="modNotesTx">
        <pc:chgData name="Cao Tianyue" userId="002e49554a3b1526" providerId="LiveId" clId="{74EA75E5-FCE7-4959-A77B-C90FBA40BECA}" dt="2020-11-25T04:23:41.649" v="1810" actId="20577"/>
        <pc:sldMkLst>
          <pc:docMk/>
          <pc:sldMk cId="4142353397" sldId="306"/>
        </pc:sldMkLst>
      </pc:sldChg>
      <pc:sldChg chg="modNotesTx">
        <pc:chgData name="Cao Tianyue" userId="002e49554a3b1526" providerId="LiveId" clId="{74EA75E5-FCE7-4959-A77B-C90FBA40BECA}" dt="2020-11-25T04:24:53.455" v="2113" actId="20577"/>
        <pc:sldMkLst>
          <pc:docMk/>
          <pc:sldMk cId="816172831" sldId="307"/>
        </pc:sldMkLst>
      </pc:sldChg>
      <pc:sldChg chg="modNotesTx">
        <pc:chgData name="Cao Tianyue" userId="002e49554a3b1526" providerId="LiveId" clId="{74EA75E5-FCE7-4959-A77B-C90FBA40BECA}" dt="2020-11-25T04:25:47.353" v="2326" actId="20577"/>
        <pc:sldMkLst>
          <pc:docMk/>
          <pc:sldMk cId="4184579920" sldId="308"/>
        </pc:sldMkLst>
      </pc:sldChg>
      <pc:sldChg chg="addSp delSp modSp mod modNotesTx">
        <pc:chgData name="Cao Tianyue" userId="002e49554a3b1526" providerId="LiveId" clId="{74EA75E5-FCE7-4959-A77B-C90FBA40BECA}" dt="2020-11-25T05:14:10.095" v="5331" actId="1076"/>
        <pc:sldMkLst>
          <pc:docMk/>
          <pc:sldMk cId="3243416491" sldId="309"/>
        </pc:sldMkLst>
        <pc:picChg chg="add del">
          <ac:chgData name="Cao Tianyue" userId="002e49554a3b1526" providerId="LiveId" clId="{74EA75E5-FCE7-4959-A77B-C90FBA40BECA}" dt="2020-11-25T05:14:07.566" v="5330" actId="478"/>
          <ac:picMkLst>
            <pc:docMk/>
            <pc:sldMk cId="3243416491" sldId="309"/>
            <ac:picMk id="3" creationId="{55421913-ECBB-E54E-8C0F-C5656C97DAA1}"/>
          </ac:picMkLst>
        </pc:picChg>
        <pc:picChg chg="add del mod">
          <ac:chgData name="Cao Tianyue" userId="002e49554a3b1526" providerId="LiveId" clId="{74EA75E5-FCE7-4959-A77B-C90FBA40BECA}" dt="2020-11-25T05:13:57.303" v="5325" actId="22"/>
          <ac:picMkLst>
            <pc:docMk/>
            <pc:sldMk cId="3243416491" sldId="309"/>
            <ac:picMk id="5" creationId="{CA87638D-1FA9-4AB6-AFE0-D9FA83C5E0E0}"/>
          </ac:picMkLst>
        </pc:picChg>
        <pc:picChg chg="add mod">
          <ac:chgData name="Cao Tianyue" userId="002e49554a3b1526" providerId="LiveId" clId="{74EA75E5-FCE7-4959-A77B-C90FBA40BECA}" dt="2020-11-25T05:14:10.095" v="5331" actId="1076"/>
          <ac:picMkLst>
            <pc:docMk/>
            <pc:sldMk cId="3243416491" sldId="309"/>
            <ac:picMk id="7" creationId="{4495C5AC-547C-4387-B83A-4BFAB86E4656}"/>
          </ac:picMkLst>
        </pc:picChg>
      </pc:sldChg>
      <pc:sldChg chg="addSp delSp modSp mod modNotesTx">
        <pc:chgData name="Cao Tianyue" userId="002e49554a3b1526" providerId="LiveId" clId="{74EA75E5-FCE7-4959-A77B-C90FBA40BECA}" dt="2020-11-25T05:13:24.315" v="5320" actId="1076"/>
        <pc:sldMkLst>
          <pc:docMk/>
          <pc:sldMk cId="3462333423" sldId="311"/>
        </pc:sldMkLst>
        <pc:picChg chg="del">
          <ac:chgData name="Cao Tianyue" userId="002e49554a3b1526" providerId="LiveId" clId="{74EA75E5-FCE7-4959-A77B-C90FBA40BECA}" dt="2020-11-25T05:13:21.202" v="5319" actId="478"/>
          <ac:picMkLst>
            <pc:docMk/>
            <pc:sldMk cId="3462333423" sldId="311"/>
            <ac:picMk id="4" creationId="{7D1CCF98-4514-A94F-84BA-2BD16CA6595A}"/>
          </ac:picMkLst>
        </pc:picChg>
        <pc:picChg chg="add mod">
          <ac:chgData name="Cao Tianyue" userId="002e49554a3b1526" providerId="LiveId" clId="{74EA75E5-FCE7-4959-A77B-C90FBA40BECA}" dt="2020-11-25T05:13:24.315" v="5320" actId="1076"/>
          <ac:picMkLst>
            <pc:docMk/>
            <pc:sldMk cId="3462333423" sldId="311"/>
            <ac:picMk id="5" creationId="{5DB35488-10F2-461D-9C84-0350B5B413AB}"/>
          </ac:picMkLst>
        </pc:picChg>
      </pc:sldChg>
      <pc:sldChg chg="modSp mod modNotesTx">
        <pc:chgData name="Cao Tianyue" userId="002e49554a3b1526" providerId="LiveId" clId="{74EA75E5-FCE7-4959-A77B-C90FBA40BECA}" dt="2020-11-25T04:37:26.546" v="3783" actId="20577"/>
        <pc:sldMkLst>
          <pc:docMk/>
          <pc:sldMk cId="3509493909" sldId="312"/>
        </pc:sldMkLst>
        <pc:spChg chg="mod">
          <ac:chgData name="Cao Tianyue" userId="002e49554a3b1526" providerId="LiveId" clId="{74EA75E5-FCE7-4959-A77B-C90FBA40BECA}" dt="2020-11-25T04:29:49.740" v="3042"/>
          <ac:spMkLst>
            <pc:docMk/>
            <pc:sldMk cId="3509493909" sldId="312"/>
            <ac:spMk id="639" creationId="{00000000-0000-0000-0000-000000000000}"/>
          </ac:spMkLst>
        </pc:spChg>
      </pc:sldChg>
      <pc:sldChg chg="modNotesTx">
        <pc:chgData name="Cao Tianyue" userId="002e49554a3b1526" providerId="LiveId" clId="{74EA75E5-FCE7-4959-A77B-C90FBA40BECA}" dt="2020-11-25T04:33:09.802" v="3773" actId="20577"/>
        <pc:sldMkLst>
          <pc:docMk/>
          <pc:sldMk cId="3423115877" sldId="315"/>
        </pc:sldMkLst>
      </pc:sldChg>
      <pc:sldChg chg="modSp mod modClrScheme chgLayout">
        <pc:chgData name="Cao Tianyue" userId="002e49554a3b1526" providerId="LiveId" clId="{74EA75E5-FCE7-4959-A77B-C90FBA40BECA}" dt="2020-11-23T08:58:06.235" v="270" actId="700"/>
        <pc:sldMkLst>
          <pc:docMk/>
          <pc:sldMk cId="485491224" sldId="320"/>
        </pc:sldMkLst>
        <pc:spChg chg="mod ord">
          <ac:chgData name="Cao Tianyue" userId="002e49554a3b1526" providerId="LiveId" clId="{74EA75E5-FCE7-4959-A77B-C90FBA40BECA}" dt="2020-11-23T08:58:06.235" v="270" actId="700"/>
          <ac:spMkLst>
            <pc:docMk/>
            <pc:sldMk cId="485491224" sldId="320"/>
            <ac:spMk id="365" creationId="{00000000-0000-0000-0000-000000000000}"/>
          </ac:spMkLst>
        </pc:spChg>
        <pc:spChg chg="mod ord">
          <ac:chgData name="Cao Tianyue" userId="002e49554a3b1526" providerId="LiveId" clId="{74EA75E5-FCE7-4959-A77B-C90FBA40BECA}" dt="2020-11-23T08:58:06.235" v="270" actId="700"/>
          <ac:spMkLst>
            <pc:docMk/>
            <pc:sldMk cId="485491224" sldId="320"/>
            <ac:spMk id="366" creationId="{00000000-0000-0000-0000-000000000000}"/>
          </ac:spMkLst>
        </pc:spChg>
        <pc:spChg chg="mod ord">
          <ac:chgData name="Cao Tianyue" userId="002e49554a3b1526" providerId="LiveId" clId="{74EA75E5-FCE7-4959-A77B-C90FBA40BECA}" dt="2020-11-23T08:58:06.235" v="270" actId="700"/>
          <ac:spMkLst>
            <pc:docMk/>
            <pc:sldMk cId="485491224" sldId="320"/>
            <ac:spMk id="367" creationId="{00000000-0000-0000-0000-000000000000}"/>
          </ac:spMkLst>
        </pc:spChg>
      </pc:sldChg>
      <pc:sldChg chg="new del">
        <pc:chgData name="Cao Tianyue" userId="002e49554a3b1526" providerId="LiveId" clId="{74EA75E5-FCE7-4959-A77B-C90FBA40BECA}" dt="2020-11-23T02:52:08.158" v="1" actId="47"/>
        <pc:sldMkLst>
          <pc:docMk/>
          <pc:sldMk cId="995358279" sldId="324"/>
        </pc:sldMkLst>
      </pc:sldChg>
      <pc:sldChg chg="new del">
        <pc:chgData name="Cao Tianyue" userId="002e49554a3b1526" providerId="LiveId" clId="{74EA75E5-FCE7-4959-A77B-C90FBA40BECA}" dt="2020-11-23T02:52:27.929" v="4" actId="47"/>
        <pc:sldMkLst>
          <pc:docMk/>
          <pc:sldMk cId="3391108903" sldId="324"/>
        </pc:sldMkLst>
      </pc:sldChg>
      <pc:sldChg chg="addSp delSp modSp add del mod">
        <pc:chgData name="Cao Tianyue" userId="002e49554a3b1526" providerId="LiveId" clId="{74EA75E5-FCE7-4959-A77B-C90FBA40BECA}" dt="2020-11-23T08:58:31.006" v="277" actId="47"/>
        <pc:sldMkLst>
          <pc:docMk/>
          <pc:sldMk cId="3404830085" sldId="325"/>
        </pc:sldMkLst>
        <pc:spChg chg="add del mod">
          <ac:chgData name="Cao Tianyue" userId="002e49554a3b1526" providerId="LiveId" clId="{74EA75E5-FCE7-4959-A77B-C90FBA40BECA}" dt="2020-11-23T02:52:31.208" v="6" actId="478"/>
          <ac:spMkLst>
            <pc:docMk/>
            <pc:sldMk cId="3404830085" sldId="325"/>
            <ac:spMk id="3" creationId="{6A7486ED-7EA3-414C-82C4-A5CAE92A24CE}"/>
          </ac:spMkLst>
        </pc:spChg>
        <pc:spChg chg="add del mod">
          <ac:chgData name="Cao Tianyue" userId="002e49554a3b1526" providerId="LiveId" clId="{74EA75E5-FCE7-4959-A77B-C90FBA40BECA}" dt="2020-11-23T02:52:31.208" v="6" actId="478"/>
          <ac:spMkLst>
            <pc:docMk/>
            <pc:sldMk cId="3404830085" sldId="325"/>
            <ac:spMk id="5" creationId="{2F154290-1363-485A-8C61-ACA0767EA563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9" creationId="{25B526D0-27E2-4932-9381-C0D87E98C4F8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11" creationId="{B864238C-C682-453C-B1C9-833BC3F7DB2B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13" creationId="{1DCF7A43-5FAA-4C92-BB40-FA52ED0E9BC9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15" creationId="{98A40D23-A79C-4CCD-BD2A-84D69447F2B7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6" creationId="{43F61642-5A20-4E8A-B975-B4B04C92C63D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7" creationId="{44ED8EF5-B821-43ED-BC70-82C3A6D4E5FB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8" creationId="{1FB96A2B-0FB6-4959-ACDD-0B8C5A4A72A4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9" creationId="{319636D5-2680-48D4-A21F-FB4F88D77F42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20" creationId="{9345A603-B0AC-4323-9B82-F44735B264EA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21" creationId="{2E293133-6F8D-4E4C-871B-21B59730F888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22" creationId="{3E696BF2-AA18-480F-B02E-30B909043B2E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28" creationId="{7D977AD1-F37A-4B62-9B87-B19D6599E795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29" creationId="{B5A55C58-02D4-47FB-82E7-55EAD76D7166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2" creationId="{605A878A-5D07-42A5-957D-CD93455AD981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3" creationId="{B146B46A-AEDF-48BE-B92B-09B7753BB855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5" creationId="{C9B7F4FC-9004-4FC0-B7E7-6BCB36A26541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6" creationId="{CD3F3A6D-3A56-4256-A2A7-6E0C104B9ADB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7" creationId="{33DC38FB-CF79-4317-A313-582AA71B303F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8" creationId="{90A0970C-19BE-431E-BD82-4F9EBC8DE11A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39" creationId="{97510DEB-C80C-44F2-8EE7-1639F53C6C45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41" creationId="{014E1789-7AD8-4DFA-9746-67DF2C51C085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42" creationId="{772DAAE8-4CF1-4D0E-9F83-36EFE74A6B23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43" creationId="{48D2202A-E395-420D-9680-C5FC470AAA19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44" creationId="{F44FA6BC-D6ED-4561-90D0-5771E21DD193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49" creationId="{5DA834AA-980A-4FE8-B0F0-BFE1B416DCEB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50" creationId="{45175EA4-918E-424B-BD81-0376C724E9DB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52" creationId="{F3692107-AF89-43C3-93A7-0E4C8AFB921F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53" creationId="{7A8465EB-AE75-456C-8221-C60E716D86DD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54" creationId="{40890C77-32E7-4180-8FDF-070381A542D7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55" creationId="{1AE77964-7C3E-45E0-9BE0-A9CE0AF1D927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57" creationId="{F85C4FBA-EE68-440B-9AFE-7EC09EFFF3D6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58" creationId="{83A996F2-F7A5-4D32-B31A-C62AE2ABC29C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59" creationId="{4A51FF22-A087-4C18-88B2-C5E120C237A1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60" creationId="{B91C482E-B4B6-4551-A630-439753259299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66" creationId="{B2DF2696-63D4-49D4-BC3F-5BE72C510B23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69" creationId="{09CFFF88-3EF5-45B5-9971-4D570DB32ADB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71" creationId="{414CFD2B-3866-4A73-A656-7EC6C4F7AD91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72" creationId="{71E016A4-5BBF-44F5-B4D5-863F56EB5DC5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73" creationId="{C77DE92A-197C-4344-A172-3134F1DC3A1E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74" creationId="{A863CB69-EA73-479E-B81E-2B7339161697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75" creationId="{71DDA19F-F620-4844-B864-53535219ACAC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76" creationId="{B37F6862-1E81-4A84-AE46-446F6547D343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77" creationId="{9758A920-914C-44BA-98C4-1A0750A6C194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78" creationId="{AA72D7CD-0F4D-48B0-B0F6-7AE5E5F23BDE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79" creationId="{B2BA99A5-486F-4343-8543-3795FC95243C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80" creationId="{AD54873A-FB7D-48AE-9122-406B61FB31C5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82" creationId="{A5254790-2B5B-4312-B979-1DF0B5A6145D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83" creationId="{BEBB77C4-E390-4702-A6A4-60BADCAFC235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84" creationId="{D1567C22-E579-4BDB-999A-C60F1242EAB9}"/>
          </ac:spMkLst>
        </pc:spChg>
        <pc:spChg chg="mod">
          <ac:chgData name="Cao Tianyue" userId="002e49554a3b1526" providerId="LiveId" clId="{74EA75E5-FCE7-4959-A77B-C90FBA40BECA}" dt="2020-11-23T02:53:21.471" v="7"/>
          <ac:spMkLst>
            <pc:docMk/>
            <pc:sldMk cId="3404830085" sldId="325"/>
            <ac:spMk id="85" creationId="{2B755CA3-16BF-46A2-B0D7-B2A9344BE129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89" creationId="{D0875E37-BCD0-4FCB-9CE0-98ABD4144544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90" creationId="{A1697151-2E9B-4831-B1B9-55725A7CDEC8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95" creationId="{A5D24A63-56CB-4071-A65B-91827104F18E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97" creationId="{DF6A3033-8657-495F-BF58-0FADDFC90B23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98" creationId="{080F853A-302A-477E-8BEF-07A7AAE31D0C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99" creationId="{FF211E3A-C389-45F5-A428-18BA031F18C0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00" creationId="{04B61EBF-581A-4253-B27C-633CAE94CB3C}"/>
          </ac:spMkLst>
        </pc:spChg>
        <pc:spChg chg="add del mod">
          <ac:chgData name="Cao Tianyue" userId="002e49554a3b1526" providerId="LiveId" clId="{74EA75E5-FCE7-4959-A77B-C90FBA40BECA}" dt="2020-11-23T02:54:31.995" v="8"/>
          <ac:spMkLst>
            <pc:docMk/>
            <pc:sldMk cId="3404830085" sldId="325"/>
            <ac:spMk id="101" creationId="{041FD39E-8446-4831-AE98-86D081FEE71F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03" creationId="{3E52AFFD-9E34-45A3-BE48-58BBE6B0623F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05" creationId="{EE7CFB9E-B921-49B8-8E49-BE46C36FCE92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07" creationId="{0E261442-1F42-4013-BB0B-63CA2C31868E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09" creationId="{A9A85176-E11D-45C9-B10B-40062E06225C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0" creationId="{6C00153D-BC82-4A89-956A-2F34FCC3006C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1" creationId="{C96882A9-DB91-4C70-AD37-2D7D3CBC6540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2" creationId="{CD4DFD1A-9654-4776-9B54-2B0EE01E5556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3" creationId="{90F58CBD-263D-42E5-A07B-5F74915FB8A3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4" creationId="{F84E87AA-CD4F-4A1F-88E1-C8AC0DDC0415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5" creationId="{34612099-EA16-495F-AC2C-3375C31D5A14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16" creationId="{4E987AF8-AAAB-486C-B96C-035BF5382F0A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22" creationId="{A3F8F7F5-7A41-44E0-BC14-84B73EE1E6A8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23" creationId="{A84D994D-6386-4585-9EA5-355D1676FB4F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26" creationId="{08D73DD7-5D4C-4C1D-80CA-9F7C922FE61A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27" creationId="{225CCD5A-362D-4BF4-9C65-79025E8D3764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29" creationId="{E4EF0D3D-C77B-405D-9CB0-8D9683999BE8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30" creationId="{F516295A-066B-4F7B-B03F-2CC21911CBB0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31" creationId="{4ACC61E7-1BAC-4810-9781-05D602153CD5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32" creationId="{79E240FB-A3FB-465A-9C57-E0020F193EFE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33" creationId="{C7555166-8F12-4828-A47B-3EEC73BC8B85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35" creationId="{6B14D1D7-EDE9-41EC-9B34-7A99EE7CEF89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36" creationId="{A8E0937C-64CC-4D73-BE6D-74B44C9EBFA1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37" creationId="{764231B8-D0B2-4ADB-A386-9D615412C9F3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38" creationId="{3F8655D9-A49A-4FA3-8252-95C5138B8E15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3" creationId="{D93D49D5-2AC3-4236-9E6E-EEA3A4169B9F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4" creationId="{893002EC-15BA-4D3D-BA64-2192157E9A17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6" creationId="{8C855856-DA9F-4E62-BB25-1B807977EE6A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7" creationId="{CE5CEA05-F1B9-43CB-91F5-0141ADC45796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8" creationId="{163DF40D-4BD5-4958-87BC-6ECB6FC196BA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49" creationId="{4F538F41-A353-4196-B312-3D73463EF8E5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51" creationId="{310EA8C8-2BF9-483A-88C3-BCC046959867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52" creationId="{5ECB576B-0906-427B-BCBA-613BE000999F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53" creationId="{D4C9E6DF-EA9C-4E6E-9959-A50EF64965F1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54" creationId="{93EE277B-8694-419F-8B7C-39AF3292C64E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60" creationId="{1A9B70C0-B8A0-45D9-8366-A8BAD7FCA534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63" creationId="{99B3C691-6AC3-4671-8990-6E4729EE9E00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65" creationId="{F033AD70-3B0A-4310-AB61-EAB4A55E2B1E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66" creationId="{BCD54CED-908E-4261-B7EB-AA835BC700FB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67" creationId="{6529E1AE-C827-4C46-8B18-77239972AFA9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68" creationId="{A1573B9D-D80C-429F-B409-0605B5B8B599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69" creationId="{2E674B19-63A4-4B98-9118-168AFBBA2DE6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70" creationId="{BA9702D8-24F2-4081-92AF-3867030E0611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71" creationId="{3BAAB01C-4441-4876-91E5-70B836B47EC6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72" creationId="{DBF7F3BF-45DF-40D6-9E5D-CC8727C840C3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73" creationId="{64FB9D70-E82C-4A13-9B6A-AA78D9DDE460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74" creationId="{AA0A810F-BAE3-4414-98CC-F2E49DB5FA6D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76" creationId="{C0E202EF-49C9-473E-B687-93918C2C273F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77" creationId="{90081CAB-E6A0-4B9B-BFFE-29D9B042C834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78" creationId="{0D2F9E5B-0738-424D-932A-F94FFCA4FD7C}"/>
          </ac:spMkLst>
        </pc:spChg>
        <pc:spChg chg="mod">
          <ac:chgData name="Cao Tianyue" userId="002e49554a3b1526" providerId="LiveId" clId="{74EA75E5-FCE7-4959-A77B-C90FBA40BECA}" dt="2020-11-23T02:54:43.847" v="9"/>
          <ac:spMkLst>
            <pc:docMk/>
            <pc:sldMk cId="3404830085" sldId="325"/>
            <ac:spMk id="179" creationId="{E1DAEBAC-D36A-4313-B11A-8A7BB4487F97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83" creationId="{B6B8D2F3-F612-4194-AE97-743FBCF04C73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84" creationId="{B474230E-4FE0-496B-9A40-5380DF82C6C7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89" creationId="{A7AD0D83-D368-4CB4-9DE4-A167ABDDD5A5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91" creationId="{90C2BC38-0EC8-46AA-B6EF-F9A224A158E5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92" creationId="{38C8EBF1-79DE-401A-A364-9B9C37932072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93" creationId="{E2A8C037-97A9-401F-8F45-49103FF00B4A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94" creationId="{6A444B07-A9B3-4095-9F2D-AD3CC5D88C63}"/>
          </ac:spMkLst>
        </pc:spChg>
        <pc:spChg chg="add del mod">
          <ac:chgData name="Cao Tianyue" userId="002e49554a3b1526" providerId="LiveId" clId="{74EA75E5-FCE7-4959-A77B-C90FBA40BECA}" dt="2020-11-23T02:55:19.810" v="19" actId="478"/>
          <ac:spMkLst>
            <pc:docMk/>
            <pc:sldMk cId="3404830085" sldId="325"/>
            <ac:spMk id="195" creationId="{AB6637B6-7B5D-4BA1-9F0F-1C71F54E7A1B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197" creationId="{B1777589-063A-45FC-8FC1-99DCB10309BE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199" creationId="{A605E26F-3329-4067-BA2A-DE0EB164A371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01" creationId="{BC1AB579-6B55-474F-9F01-78D382545B64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03" creationId="{31CDE83B-8A67-4530-AC6C-526DE79358E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4" creationId="{642F686C-B1A0-464B-9364-37CF6B919AA1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5" creationId="{75D1A17C-49F4-47BA-BCF0-A5EC3A36870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6" creationId="{3EAE6E78-964E-45FA-8DC5-A9FCA8CD9A3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7" creationId="{5D3CECCC-869C-4ADA-86A6-035BA5D06E7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8" creationId="{835D5462-72AE-4711-8FAF-B5697C733E1E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09" creationId="{8D808B6B-A3A2-42F6-83E7-5352A58A1501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10" creationId="{7DD44A65-AA3C-4A23-9029-1EFBABBF262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16" creationId="{289C5C6D-1630-4CD7-A3C9-7EF05531DB79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17" creationId="{87FAF04B-13DC-491C-9587-01ACDF9D7C4A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0" creationId="{F80BC352-0B60-48C1-98E5-ABAF3C06DAE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1" creationId="{01BFBBDE-0447-4D30-9CB4-CFDC0294243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3" creationId="{09EE0CAA-6523-4E81-820D-83FFAB05BD11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4" creationId="{3BB011A8-E76C-44E8-A87A-24E96DF0818C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5" creationId="{FCB4E809-2956-452C-9F9E-9B9C5B9913B3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6" creationId="{F96A8924-3321-451C-B640-B471333CAD8E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27" creationId="{421B141A-6B32-4B31-8230-9A936DC56026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29" creationId="{3FF706B3-047C-4434-A871-04567FAD8A6C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30" creationId="{AD7365D8-C9C0-41D6-8FFD-057F0F704768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31" creationId="{DC146ADB-DE72-4F64-B92C-D9236615BF2A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32" creationId="{F66C7CBF-1043-4B08-AB9F-CBB55E5324CA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37" creationId="{ECF7161C-DA47-4BBD-9116-1C63FB68331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38" creationId="{D09A7528-342D-4DF9-8FD8-D23D34FCA70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40" creationId="{8B663F61-721F-4A45-B0DD-5E6328163E2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41" creationId="{D376FE89-BDA3-4930-8679-0CD9CFFFFD60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42" creationId="{2356706C-7710-4EA7-AA75-953ECA54ED88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43" creationId="{31181347-B0FD-47ED-A44D-9480E6A0A90E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45" creationId="{2006DB69-3944-4796-BC36-EE3520CFBD2A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46" creationId="{0C4EAC9D-56EA-4587-A623-620CBA5DE926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47" creationId="{209CBA29-04D2-441A-906C-3AF8077EA895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48" creationId="{9839FA00-39BD-42AB-B9E4-A058A93D4F22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54" creationId="{2D646874-0635-4802-9A09-5F1FD4CA4D73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57" creationId="{5100E294-A908-4877-9FDC-C36B67A4EE68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59" creationId="{53963BD4-B0CC-4336-81C5-E59CE8DDDD01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60" creationId="{49689D78-8EA9-415A-B0A9-AEFE09CF2B47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61" creationId="{DE5BC82E-1E56-417F-87C3-EECB5FAE43BB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62" creationId="{E3E553FB-AD62-4BBE-B290-753AB15EF5C0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3" creationId="{5DE55301-9C2B-42CF-97A8-93C32FDD6E8B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4" creationId="{E3F65A9A-82B1-41FA-884E-50DA84B55DD3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5" creationId="{15399875-79B4-495F-9216-98C475881E4F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6" creationId="{2AD18704-FA8A-41FE-AE2F-52A12DCE735A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7" creationId="{20FB8328-0088-4AD7-A8EB-F8DD0BDE8410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68" creationId="{4015FD66-9F7B-4C8F-9D15-96FD9272F377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70" creationId="{A4BDBEEB-EB6D-4541-BABC-770C71783BFF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71" creationId="{1676E7AF-8B42-49C4-803F-8117157E03F4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72" creationId="{6C34620A-669B-4CD2-BC16-3E7EEFBE0965}"/>
          </ac:spMkLst>
        </pc:spChg>
        <pc:spChg chg="mod">
          <ac:chgData name="Cao Tianyue" userId="002e49554a3b1526" providerId="LiveId" clId="{74EA75E5-FCE7-4959-A77B-C90FBA40BECA}" dt="2020-11-23T02:55:22.473" v="20"/>
          <ac:spMkLst>
            <pc:docMk/>
            <pc:sldMk cId="3404830085" sldId="325"/>
            <ac:spMk id="273" creationId="{C08CBE13-1B70-4E26-957D-9881F4147C5B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77" creationId="{15D6AA7E-CAE8-40C0-8941-375190A3659D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78" creationId="{93EB2DED-2744-4A7C-B7FB-E1D3761F5449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3" creationId="{71464B9E-5C49-42AC-BD1D-D3BE89362867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5" creationId="{B5D3C7F0-4296-4851-8221-D3C77EAB0BBE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6" creationId="{467FC668-0DD7-4C23-8C6A-036DD6E235E7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7" creationId="{64864096-8CCE-457A-938C-5B619B2547D1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8" creationId="{BDDE833D-24A9-43D6-8FB2-3E0794DC9182}"/>
          </ac:spMkLst>
        </pc:spChg>
        <pc:spChg chg="add del mod">
          <ac:chgData name="Cao Tianyue" userId="002e49554a3b1526" providerId="LiveId" clId="{74EA75E5-FCE7-4959-A77B-C90FBA40BECA}" dt="2020-11-23T02:55:23.837" v="21"/>
          <ac:spMkLst>
            <pc:docMk/>
            <pc:sldMk cId="3404830085" sldId="325"/>
            <ac:spMk id="289" creationId="{9FE6F9A0-C9DC-4563-A8AD-A31E8D8A4D0C}"/>
          </ac:spMkLst>
        </pc:spChg>
        <pc:spChg chg="mod">
          <ac:chgData name="Cao Tianyue" userId="002e49554a3b1526" providerId="LiveId" clId="{74EA75E5-FCE7-4959-A77B-C90FBA40BECA}" dt="2020-11-23T08:55:22.031" v="198" actId="404"/>
          <ac:spMkLst>
            <pc:docMk/>
            <pc:sldMk cId="3404830085" sldId="325"/>
            <ac:spMk id="291" creationId="{18E272C4-C0D2-4CC2-BC82-1F77B80CC703}"/>
          </ac:spMkLst>
        </pc:spChg>
        <pc:spChg chg="mod">
          <ac:chgData name="Cao Tianyue" userId="002e49554a3b1526" providerId="LiveId" clId="{74EA75E5-FCE7-4959-A77B-C90FBA40BECA}" dt="2020-11-23T08:55:22.031" v="198" actId="404"/>
          <ac:spMkLst>
            <pc:docMk/>
            <pc:sldMk cId="3404830085" sldId="325"/>
            <ac:spMk id="293" creationId="{1BA5E8AA-63FC-4509-9862-3B94CAB933DB}"/>
          </ac:spMkLst>
        </pc:spChg>
        <pc:spChg chg="mod">
          <ac:chgData name="Cao Tianyue" userId="002e49554a3b1526" providerId="LiveId" clId="{74EA75E5-FCE7-4959-A77B-C90FBA40BECA}" dt="2020-11-23T08:55:22.031" v="198" actId="404"/>
          <ac:spMkLst>
            <pc:docMk/>
            <pc:sldMk cId="3404830085" sldId="325"/>
            <ac:spMk id="295" creationId="{620100BF-B00F-4B5E-9A7B-8C03161FA2C9}"/>
          </ac:spMkLst>
        </pc:spChg>
        <pc:spChg chg="mod">
          <ac:chgData name="Cao Tianyue" userId="002e49554a3b1526" providerId="LiveId" clId="{74EA75E5-FCE7-4959-A77B-C90FBA40BECA}" dt="2020-11-23T08:55:22.031" v="198" actId="404"/>
          <ac:spMkLst>
            <pc:docMk/>
            <pc:sldMk cId="3404830085" sldId="325"/>
            <ac:spMk id="297" creationId="{92A7D109-8665-4DE0-9573-8054BC548D6C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298" creationId="{AC6A5D17-5586-4B70-95BA-99DB60302568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299" creationId="{3A9DA05A-7DD5-48C5-8064-762D9704B654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00" creationId="{0467B120-73D4-4D96-9351-7D7A96EE7F2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01" creationId="{64208105-FA6D-4641-A16A-44D8C99AEF27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02" creationId="{43D8FD12-0032-4515-A32A-97C73FA6B86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03" creationId="{E7D9917F-2D07-4A1F-AE71-502D48369B1E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04" creationId="{3157B012-1758-40D1-848E-96D3D152464F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0" creationId="{14C9FF1A-8E54-4ECE-B81A-4FD822C88DF0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1" creationId="{896F3D78-98A3-40F9-A4F7-77F4E80140B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4" creationId="{0F2168EA-969C-46E0-892F-1D436F0DCB89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5" creationId="{7EA52BFE-3CE5-4D3A-B29B-10E0EE6736B4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7" creationId="{A9048605-2EE2-4E89-AA97-10F1F17BA707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8" creationId="{B37B4D49-D5F6-4E25-8CD2-549C50F08D30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19" creationId="{A203D22F-8996-4B23-B393-DAF84432C5B0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0" creationId="{22964B87-DB1E-4901-82F1-4C9F6C204E4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1" creationId="{9140EC71-0C27-48F3-8C13-43794296B699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3" creationId="{7C7E58F7-FA53-47B4-BF80-A0B0FCB207C5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4" creationId="{A8A03144-9666-4F32-8D21-9AC998A698EB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5" creationId="{6B6C3B7B-73A2-4ED1-9B8D-DF122CD566E4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26" creationId="{7A5C9B27-F5E5-46A9-B44A-93AA139DA846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1" creationId="{406A9CDD-5280-403E-97FA-3A216FFD26F9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2" creationId="{8F318C79-14D7-461A-9076-B5D55C9041CA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4" creationId="{A4BE6178-F296-4782-AFF0-168A4D7FD4B1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5" creationId="{5B99239C-985B-4A1C-B354-C6A3F29CB8FC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6" creationId="{440DDFCD-1053-4D18-9E15-EC458793E499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7" creationId="{A389C7DD-3C40-4DDC-BEDB-A9B118AE7B7B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39" creationId="{E045CE48-4CFF-48DC-97B1-9B6543B13DA4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40" creationId="{0BEFDBF0-7472-45CC-9084-5A51FE377571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41" creationId="{6FA058D6-EBED-4ED2-AE39-5A1F37F4C233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42" creationId="{3B685906-5EDD-4AA4-A654-842A65504958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48" creationId="{073FD6BC-E0AC-4439-94F8-0C031F829D96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51" creationId="{B2C4459D-5340-42DB-9B78-3A1B96FCE9C3}"/>
          </ac:spMkLst>
        </pc:spChg>
        <pc:spChg chg="mod">
          <ac:chgData name="Cao Tianyue" userId="002e49554a3b1526" providerId="LiveId" clId="{74EA75E5-FCE7-4959-A77B-C90FBA40BECA}" dt="2020-11-23T07:52:30.499" v="149" actId="255"/>
          <ac:spMkLst>
            <pc:docMk/>
            <pc:sldMk cId="3404830085" sldId="325"/>
            <ac:spMk id="353" creationId="{9A104ED2-2F58-42FA-B6B2-C7E8392D7B8C}"/>
          </ac:spMkLst>
        </pc:spChg>
        <pc:spChg chg="mod">
          <ac:chgData name="Cao Tianyue" userId="002e49554a3b1526" providerId="LiveId" clId="{74EA75E5-FCE7-4959-A77B-C90FBA40BECA}" dt="2020-11-23T08:55:32.384" v="199" actId="255"/>
          <ac:spMkLst>
            <pc:docMk/>
            <pc:sldMk cId="3404830085" sldId="325"/>
            <ac:spMk id="354" creationId="{EE3E5576-8A11-445B-B0F0-6A2531139F57}"/>
          </ac:spMkLst>
        </pc:spChg>
        <pc:spChg chg="mod">
          <ac:chgData name="Cao Tianyue" userId="002e49554a3b1526" providerId="LiveId" clId="{74EA75E5-FCE7-4959-A77B-C90FBA40BECA}" dt="2020-11-23T07:53:15.508" v="194" actId="255"/>
          <ac:spMkLst>
            <pc:docMk/>
            <pc:sldMk cId="3404830085" sldId="325"/>
            <ac:spMk id="355" creationId="{61E29937-D76F-45BB-918A-ED34CBBEA3E4}"/>
          </ac:spMkLst>
        </pc:spChg>
        <pc:spChg chg="mod">
          <ac:chgData name="Cao Tianyue" userId="002e49554a3b1526" providerId="LiveId" clId="{74EA75E5-FCE7-4959-A77B-C90FBA40BECA}" dt="2020-11-23T07:53:09.029" v="193" actId="255"/>
          <ac:spMkLst>
            <pc:docMk/>
            <pc:sldMk cId="3404830085" sldId="325"/>
            <ac:spMk id="356" creationId="{407A3706-4DFE-47C2-8FDD-E276F1CAB4AE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57" creationId="{3FC1172E-8441-46AF-93E2-B93053805A64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58" creationId="{5021FF70-E32F-4FF6-8D02-0B47B727BD67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59" creationId="{9CE52D7F-6370-4955-A7CE-1972BFF7E64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0" creationId="{9AB31232-47E8-47E9-AE22-4546A73D61F9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1" creationId="{E86FACD3-30D8-4FFE-A98D-E4505C24D13A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2" creationId="{EE3727DA-99F9-42C2-9F62-EC53132C781F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4" creationId="{F94B0B00-CEE3-4DED-BEFF-F63732901FC1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5" creationId="{AE55D5CF-D265-40F0-BAE2-D7033B5FD23B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6" creationId="{657D7A5E-4A75-4F48-9B72-08691C61DDA7}"/>
          </ac:spMkLst>
        </pc:spChg>
        <pc:spChg chg="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67" creationId="{2F37E822-3649-4885-9794-5EF3A0827036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71" creationId="{B4CBC32D-5B88-4305-9B3D-24C634EC9117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72" creationId="{2A364B1E-3B94-43D2-AA04-1F8DA007D503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77" creationId="{135302A2-9BBA-40FF-A345-2F4B5BEB07E1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79" creationId="{FD3903EF-70F7-4E8C-AD77-CFF909975A27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80" creationId="{A6F73885-BE8B-45E6-8D5F-7B7588D4B2CF}"/>
          </ac:spMkLst>
        </pc:spChg>
        <pc:spChg chg="add mod">
          <ac:chgData name="Cao Tianyue" userId="002e49554a3b1526" providerId="LiveId" clId="{74EA75E5-FCE7-4959-A77B-C90FBA40BECA}" dt="2020-11-23T08:55:38.563" v="202" actId="255"/>
          <ac:spMkLst>
            <pc:docMk/>
            <pc:sldMk cId="3404830085" sldId="325"/>
            <ac:spMk id="381" creationId="{91C76051-5A39-4C76-8641-DD3520182D45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82" creationId="{FBB8FBD2-871C-4E39-B0D1-81113E33E04D}"/>
          </ac:spMkLst>
        </pc:spChg>
        <pc:spChg chg="add mod">
          <ac:chgData name="Cao Tianyue" userId="002e49554a3b1526" providerId="LiveId" clId="{74EA75E5-FCE7-4959-A77B-C90FBA40BECA}" dt="2020-11-23T02:57:08.214" v="133" actId="255"/>
          <ac:spMkLst>
            <pc:docMk/>
            <pc:sldMk cId="3404830085" sldId="325"/>
            <ac:spMk id="383" creationId="{3C2A66DD-3EB5-47CC-9387-F48E91EC071B}"/>
          </ac:spMkLst>
        </pc:spChg>
        <pc:spChg chg="add del mod">
          <ac:chgData name="Cao Tianyue" userId="002e49554a3b1526" providerId="LiveId" clId="{74EA75E5-FCE7-4959-A77B-C90FBA40BECA}" dt="2020-11-23T08:56:48.744" v="223"/>
          <ac:spMkLst>
            <pc:docMk/>
            <pc:sldMk cId="3404830085" sldId="325"/>
            <ac:spMk id="387" creationId="{4BB1C764-4D20-4834-B24C-7FFBF09BF1FA}"/>
          </ac:spMkLst>
        </pc:spChg>
        <pc:spChg chg="add del mod">
          <ac:chgData name="Cao Tianyue" userId="002e49554a3b1526" providerId="LiveId" clId="{74EA75E5-FCE7-4959-A77B-C90FBA40BECA}" dt="2020-11-23T08:56:51.301" v="225"/>
          <ac:spMkLst>
            <pc:docMk/>
            <pc:sldMk cId="3404830085" sldId="325"/>
            <ac:spMk id="388" creationId="{D0A55EE2-3115-4A08-8573-D1F3AE99637C}"/>
          </ac:spMkLst>
        </pc:spChg>
        <pc:spChg chg="add mod">
          <ac:chgData name="Cao Tianyue" userId="002e49554a3b1526" providerId="LiveId" clId="{74EA75E5-FCE7-4959-A77B-C90FBA40BECA}" dt="2020-11-23T08:57:16.460" v="254"/>
          <ac:spMkLst>
            <pc:docMk/>
            <pc:sldMk cId="3404830085" sldId="325"/>
            <ac:spMk id="389" creationId="{D56E2471-EFC1-4E16-AE1F-F80E6CAD5EBD}"/>
          </ac:spMkLst>
        </pc:spChg>
        <pc:spChg chg="del">
          <ac:chgData name="Cao Tianyue" userId="002e49554a3b1526" providerId="LiveId" clId="{74EA75E5-FCE7-4959-A77B-C90FBA40BECA}" dt="2020-11-23T02:52:29.639" v="5" actId="478"/>
          <ac:spMkLst>
            <pc:docMk/>
            <pc:sldMk cId="3404830085" sldId="325"/>
            <ac:spMk id="750" creationId="{00000000-0000-0000-0000-000000000000}"/>
          </ac:spMkLst>
        </pc:spChg>
        <pc:spChg chg="del">
          <ac:chgData name="Cao Tianyue" userId="002e49554a3b1526" providerId="LiveId" clId="{74EA75E5-FCE7-4959-A77B-C90FBA40BECA}" dt="2020-11-23T02:52:29.639" v="5" actId="478"/>
          <ac:spMkLst>
            <pc:docMk/>
            <pc:sldMk cId="3404830085" sldId="325"/>
            <ac:spMk id="751" creationId="{00000000-0000-0000-0000-000000000000}"/>
          </ac:spMkLst>
        </pc:spChg>
        <pc:grpChg chg="add mod">
          <ac:chgData name="Cao Tianyue" userId="002e49554a3b1526" providerId="LiveId" clId="{74EA75E5-FCE7-4959-A77B-C90FBA40BECA}" dt="2020-11-23T02:56:54.162" v="127" actId="1076"/>
          <ac:grpSpMkLst>
            <pc:docMk/>
            <pc:sldMk cId="3404830085" sldId="325"/>
            <ac:grpSpMk id="6" creationId="{BC4CEFCC-D293-475A-A8F3-D6D4A08D0EB6}"/>
          </ac:grpSpMkLst>
        </pc:grpChg>
        <pc:grpChg chg="add del mod">
          <ac:chgData name="Cao Tianyue" userId="002e49554a3b1526" providerId="LiveId" clId="{74EA75E5-FCE7-4959-A77B-C90FBA40BECA}" dt="2020-11-23T02:54:31.995" v="8"/>
          <ac:grpSpMkLst>
            <pc:docMk/>
            <pc:sldMk cId="3404830085" sldId="325"/>
            <ac:grpSpMk id="8" creationId="{0D14AEF1-27A5-4393-A533-EE3EE303E518}"/>
          </ac:grpSpMkLst>
        </pc:grpChg>
        <pc:grpChg chg="add del mod">
          <ac:chgData name="Cao Tianyue" userId="002e49554a3b1526" providerId="LiveId" clId="{74EA75E5-FCE7-4959-A77B-C90FBA40BECA}" dt="2020-11-23T02:54:31.995" v="8"/>
          <ac:grpSpMkLst>
            <pc:docMk/>
            <pc:sldMk cId="3404830085" sldId="325"/>
            <ac:grpSpMk id="40" creationId="{19FE3A2B-3008-40FA-9618-AC9CC0353F0E}"/>
          </ac:grpSpMkLst>
        </pc:grpChg>
        <pc:grpChg chg="add del mod">
          <ac:chgData name="Cao Tianyue" userId="002e49554a3b1526" providerId="LiveId" clId="{74EA75E5-FCE7-4959-A77B-C90FBA40BECA}" dt="2020-11-23T02:54:31.995" v="8"/>
          <ac:grpSpMkLst>
            <pc:docMk/>
            <pc:sldMk cId="3404830085" sldId="325"/>
            <ac:grpSpMk id="56" creationId="{30019498-479D-4876-A735-2F71E598B7D0}"/>
          </ac:grpSpMkLst>
        </pc:grpChg>
        <pc:grpChg chg="add del mod">
          <ac:chgData name="Cao Tianyue" userId="002e49554a3b1526" providerId="LiveId" clId="{74EA75E5-FCE7-4959-A77B-C90FBA40BECA}" dt="2020-11-23T02:54:31.995" v="8"/>
          <ac:grpSpMkLst>
            <pc:docMk/>
            <pc:sldMk cId="3404830085" sldId="325"/>
            <ac:grpSpMk id="70" creationId="{136B4D8A-567F-440C-8DA3-33B0B48B68F0}"/>
          </ac:grpSpMkLst>
        </pc:grpChg>
        <pc:grpChg chg="add del mod">
          <ac:chgData name="Cao Tianyue" userId="002e49554a3b1526" providerId="LiveId" clId="{74EA75E5-FCE7-4959-A77B-C90FBA40BECA}" dt="2020-11-23T02:54:31.995" v="8"/>
          <ac:grpSpMkLst>
            <pc:docMk/>
            <pc:sldMk cId="3404830085" sldId="325"/>
            <ac:grpSpMk id="81" creationId="{3A4CD534-C736-474E-B3A1-A69CB3F42FC8}"/>
          </ac:grpSpMkLst>
        </pc:grpChg>
        <pc:grpChg chg="add del mod">
          <ac:chgData name="Cao Tianyue" userId="002e49554a3b1526" providerId="LiveId" clId="{74EA75E5-FCE7-4959-A77B-C90FBA40BECA}" dt="2020-11-23T02:55:19.810" v="19" actId="478"/>
          <ac:grpSpMkLst>
            <pc:docMk/>
            <pc:sldMk cId="3404830085" sldId="325"/>
            <ac:grpSpMk id="102" creationId="{17F771A8-A902-4822-AA0F-2DD7CE8A1351}"/>
          </ac:grpSpMkLst>
        </pc:grpChg>
        <pc:grpChg chg="add del mod">
          <ac:chgData name="Cao Tianyue" userId="002e49554a3b1526" providerId="LiveId" clId="{74EA75E5-FCE7-4959-A77B-C90FBA40BECA}" dt="2020-11-23T02:55:19.810" v="19" actId="478"/>
          <ac:grpSpMkLst>
            <pc:docMk/>
            <pc:sldMk cId="3404830085" sldId="325"/>
            <ac:grpSpMk id="134" creationId="{D9300E30-4B88-4562-91AD-6175C9B34C3D}"/>
          </ac:grpSpMkLst>
        </pc:grpChg>
        <pc:grpChg chg="add del mod">
          <ac:chgData name="Cao Tianyue" userId="002e49554a3b1526" providerId="LiveId" clId="{74EA75E5-FCE7-4959-A77B-C90FBA40BECA}" dt="2020-11-23T02:55:19.810" v="19" actId="478"/>
          <ac:grpSpMkLst>
            <pc:docMk/>
            <pc:sldMk cId="3404830085" sldId="325"/>
            <ac:grpSpMk id="150" creationId="{29047313-044A-4D4F-8C67-F9E2894AA35B}"/>
          </ac:grpSpMkLst>
        </pc:grpChg>
        <pc:grpChg chg="add del mod">
          <ac:chgData name="Cao Tianyue" userId="002e49554a3b1526" providerId="LiveId" clId="{74EA75E5-FCE7-4959-A77B-C90FBA40BECA}" dt="2020-11-23T02:55:19.810" v="19" actId="478"/>
          <ac:grpSpMkLst>
            <pc:docMk/>
            <pc:sldMk cId="3404830085" sldId="325"/>
            <ac:grpSpMk id="164" creationId="{B2796FE6-42D8-4889-8505-CBC5604016FA}"/>
          </ac:grpSpMkLst>
        </pc:grpChg>
        <pc:grpChg chg="add del mod">
          <ac:chgData name="Cao Tianyue" userId="002e49554a3b1526" providerId="LiveId" clId="{74EA75E5-FCE7-4959-A77B-C90FBA40BECA}" dt="2020-11-23T02:55:19.810" v="19" actId="478"/>
          <ac:grpSpMkLst>
            <pc:docMk/>
            <pc:sldMk cId="3404830085" sldId="325"/>
            <ac:grpSpMk id="175" creationId="{B23472B9-69C5-4B42-A9FF-2B44EF8C0223}"/>
          </ac:grpSpMkLst>
        </pc:grpChg>
        <pc:grpChg chg="add del mod">
          <ac:chgData name="Cao Tianyue" userId="002e49554a3b1526" providerId="LiveId" clId="{74EA75E5-FCE7-4959-A77B-C90FBA40BECA}" dt="2020-11-23T02:55:23.837" v="21"/>
          <ac:grpSpMkLst>
            <pc:docMk/>
            <pc:sldMk cId="3404830085" sldId="325"/>
            <ac:grpSpMk id="196" creationId="{07735614-1950-4105-B977-03B9C68651A1}"/>
          </ac:grpSpMkLst>
        </pc:grpChg>
        <pc:grpChg chg="add del mod">
          <ac:chgData name="Cao Tianyue" userId="002e49554a3b1526" providerId="LiveId" clId="{74EA75E5-FCE7-4959-A77B-C90FBA40BECA}" dt="2020-11-23T02:55:23.837" v="21"/>
          <ac:grpSpMkLst>
            <pc:docMk/>
            <pc:sldMk cId="3404830085" sldId="325"/>
            <ac:grpSpMk id="228" creationId="{C215AAD2-4FD6-463D-A210-CCDA644C69FB}"/>
          </ac:grpSpMkLst>
        </pc:grpChg>
        <pc:grpChg chg="add del mod">
          <ac:chgData name="Cao Tianyue" userId="002e49554a3b1526" providerId="LiveId" clId="{74EA75E5-FCE7-4959-A77B-C90FBA40BECA}" dt="2020-11-23T02:55:23.837" v="21"/>
          <ac:grpSpMkLst>
            <pc:docMk/>
            <pc:sldMk cId="3404830085" sldId="325"/>
            <ac:grpSpMk id="244" creationId="{68D5BF38-99E4-4574-8FEE-0D49803F2DF5}"/>
          </ac:grpSpMkLst>
        </pc:grpChg>
        <pc:grpChg chg="add del mod">
          <ac:chgData name="Cao Tianyue" userId="002e49554a3b1526" providerId="LiveId" clId="{74EA75E5-FCE7-4959-A77B-C90FBA40BECA}" dt="2020-11-23T02:55:23.837" v="21"/>
          <ac:grpSpMkLst>
            <pc:docMk/>
            <pc:sldMk cId="3404830085" sldId="325"/>
            <ac:grpSpMk id="258" creationId="{B463B97F-63B2-42D7-AADD-D46D191DB7C5}"/>
          </ac:grpSpMkLst>
        </pc:grpChg>
        <pc:grpChg chg="add del mod">
          <ac:chgData name="Cao Tianyue" userId="002e49554a3b1526" providerId="LiveId" clId="{74EA75E5-FCE7-4959-A77B-C90FBA40BECA}" dt="2020-11-23T02:55:23.837" v="21"/>
          <ac:grpSpMkLst>
            <pc:docMk/>
            <pc:sldMk cId="3404830085" sldId="325"/>
            <ac:grpSpMk id="269" creationId="{7325A5A8-8F30-48BB-998E-8747D2ED3D92}"/>
          </ac:grpSpMkLst>
        </pc:grpChg>
        <pc:grpChg chg="add mod">
          <ac:chgData name="Cao Tianyue" userId="002e49554a3b1526" providerId="LiveId" clId="{74EA75E5-FCE7-4959-A77B-C90FBA40BECA}" dt="2020-11-23T08:57:32.586" v="268" actId="1038"/>
          <ac:grpSpMkLst>
            <pc:docMk/>
            <pc:sldMk cId="3404830085" sldId="325"/>
            <ac:grpSpMk id="290" creationId="{1818A5F8-71DE-4CC7-9336-38F391B9D92E}"/>
          </ac:grpSpMkLst>
        </pc:grpChg>
        <pc:grpChg chg="add mod">
          <ac:chgData name="Cao Tianyue" userId="002e49554a3b1526" providerId="LiveId" clId="{74EA75E5-FCE7-4959-A77B-C90FBA40BECA}" dt="2020-11-23T02:55:58.920" v="116" actId="164"/>
          <ac:grpSpMkLst>
            <pc:docMk/>
            <pc:sldMk cId="3404830085" sldId="325"/>
            <ac:grpSpMk id="322" creationId="{C350D767-6834-4364-967D-93D6E86BBB97}"/>
          </ac:grpSpMkLst>
        </pc:grpChg>
        <pc:grpChg chg="add mod">
          <ac:chgData name="Cao Tianyue" userId="002e49554a3b1526" providerId="LiveId" clId="{74EA75E5-FCE7-4959-A77B-C90FBA40BECA}" dt="2020-11-23T02:55:58.920" v="116" actId="164"/>
          <ac:grpSpMkLst>
            <pc:docMk/>
            <pc:sldMk cId="3404830085" sldId="325"/>
            <ac:grpSpMk id="338" creationId="{E0CF816E-3442-43EF-A531-704063E301EC}"/>
          </ac:grpSpMkLst>
        </pc:grpChg>
        <pc:grpChg chg="add mod">
          <ac:chgData name="Cao Tianyue" userId="002e49554a3b1526" providerId="LiveId" clId="{74EA75E5-FCE7-4959-A77B-C90FBA40BECA}" dt="2020-11-23T07:52:00.552" v="140" actId="164"/>
          <ac:grpSpMkLst>
            <pc:docMk/>
            <pc:sldMk cId="3404830085" sldId="325"/>
            <ac:grpSpMk id="352" creationId="{0366D49D-6B63-4EFC-BD38-4A4DA895155A}"/>
          </ac:grpSpMkLst>
        </pc:grpChg>
        <pc:grpChg chg="add mod">
          <ac:chgData name="Cao Tianyue" userId="002e49554a3b1526" providerId="LiveId" clId="{74EA75E5-FCE7-4959-A77B-C90FBA40BECA}" dt="2020-11-23T02:55:58.920" v="116" actId="164"/>
          <ac:grpSpMkLst>
            <pc:docMk/>
            <pc:sldMk cId="3404830085" sldId="325"/>
            <ac:grpSpMk id="363" creationId="{9AF77C47-D826-427D-94E1-8ECD4659FC9B}"/>
          </ac:grpSpMkLst>
        </pc:grpChg>
        <pc:grpChg chg="add mod">
          <ac:chgData name="Cao Tianyue" userId="002e49554a3b1526" providerId="LiveId" clId="{74EA75E5-FCE7-4959-A77B-C90FBA40BECA}" dt="2020-11-23T08:57:32.586" v="268" actId="1038"/>
          <ac:grpSpMkLst>
            <pc:docMk/>
            <pc:sldMk cId="3404830085" sldId="325"/>
            <ac:grpSpMk id="704" creationId="{6DD12228-C5DC-48D8-B516-47CB4AB2D11A}"/>
          </ac:grpSpMkLst>
        </pc:grpChg>
        <pc:cxnChg chg="mod">
          <ac:chgData name="Cao Tianyue" userId="002e49554a3b1526" providerId="LiveId" clId="{74EA75E5-FCE7-4959-A77B-C90FBA40BECA}" dt="2020-11-23T02:53:21.471" v="7"/>
          <ac:cxnSpMkLst>
            <pc:docMk/>
            <pc:sldMk cId="3404830085" sldId="325"/>
            <ac:cxnSpMk id="10" creationId="{DE7C9AD2-B8A5-4BC9-9C90-9EBBA6831241}"/>
          </ac:cxnSpMkLst>
        </pc:cxnChg>
        <pc:cxnChg chg="mod">
          <ac:chgData name="Cao Tianyue" userId="002e49554a3b1526" providerId="LiveId" clId="{74EA75E5-FCE7-4959-A77B-C90FBA40BECA}" dt="2020-11-23T02:53:21.471" v="7"/>
          <ac:cxnSpMkLst>
            <pc:docMk/>
            <pc:sldMk cId="3404830085" sldId="325"/>
            <ac:cxnSpMk id="12" creationId="{ABC79EBB-8F22-4556-8015-CD65E9BA001A}"/>
          </ac:cxnSpMkLst>
        </pc:cxnChg>
        <pc:cxnChg chg="mod">
          <ac:chgData name="Cao Tianyue" userId="002e49554a3b1526" providerId="LiveId" clId="{74EA75E5-FCE7-4959-A77B-C90FBA40BECA}" dt="2020-11-23T02:53:21.471" v="7"/>
          <ac:cxnSpMkLst>
            <pc:docMk/>
            <pc:sldMk cId="3404830085" sldId="325"/>
            <ac:cxnSpMk id="14" creationId="{F44B1A87-219C-4DA7-8C37-1A2EA236CD9E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23" creationId="{036B3E90-F2B6-428D-BA24-7B2F768479CF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24" creationId="{045B5F94-EC81-4826-81A4-4C302B095810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25" creationId="{80404AF5-F40B-4D2D-A2E9-C4CB3DADD1EC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26" creationId="{F68016AB-013A-4740-B9A2-E48B9E281E0B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27" creationId="{C6333098-8239-4A5E-A671-F7CCCFA31DE3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30" creationId="{20D0C0FC-473F-49A0-BEBD-646B4D250C54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31" creationId="{A812541D-D5D2-463A-AB66-7E8AD4C9D3A2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34" creationId="{5AF47F37-5A99-4BE3-8890-1DA8C1BF3DCB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45" creationId="{CF7523E4-239C-4BA3-B2A3-9E655AFA4B2A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46" creationId="{E8F6431D-952C-47E9-97D0-E023F3B352C8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47" creationId="{0B56FC59-A719-4FB9-960F-3B2699646372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48" creationId="{A90BE684-E28B-4106-BA8F-FCFE64658586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51" creationId="{E6A9983B-87C3-4C48-91BD-F77AE9413C40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1" creationId="{F70C5D9F-7C39-45A2-B148-05280F097CE5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2" creationId="{0433D5F7-7F0F-48E3-AA86-932778D35B81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3" creationId="{8AFDC848-F712-44C3-BD94-6C98B12A2BEF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4" creationId="{3EB54E6F-0D83-44AC-A41F-DE13A0B955BF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5" creationId="{6EB72CB4-579D-44EE-BF6C-28B216B0A659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7" creationId="{4C9D23E2-2E32-40FD-AC0A-AA9C95E90234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68" creationId="{B65D5EB1-D5B3-4C9C-B044-A50A9ACDCEBB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86" creationId="{AD6DDA6D-FE8C-4FA2-8F60-6631762E04FF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87" creationId="{3E691AF6-C0A2-49F7-AA75-CFF192622997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88" creationId="{059D3FF8-72B2-4779-8676-1FDF364CB09C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91" creationId="{2C9AC0D2-009A-49FB-8F8C-09A3580EA1F9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92" creationId="{E9EEF8AF-E652-4AE3-9338-05DE0A97E134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93" creationId="{5435FAE1-1397-4ACB-9EB9-B443885E962A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94" creationId="{3C2107EB-2213-4DA0-AD60-407E23C4E461}"/>
          </ac:cxnSpMkLst>
        </pc:cxnChg>
        <pc:cxnChg chg="add del mod">
          <ac:chgData name="Cao Tianyue" userId="002e49554a3b1526" providerId="LiveId" clId="{74EA75E5-FCE7-4959-A77B-C90FBA40BECA}" dt="2020-11-23T02:54:31.995" v="8"/>
          <ac:cxnSpMkLst>
            <pc:docMk/>
            <pc:sldMk cId="3404830085" sldId="325"/>
            <ac:cxnSpMk id="96" creationId="{42ABEDDC-9A7E-4664-81EB-FD20088E8755}"/>
          </ac:cxnSpMkLst>
        </pc:cxnChg>
        <pc:cxnChg chg="mod">
          <ac:chgData name="Cao Tianyue" userId="002e49554a3b1526" providerId="LiveId" clId="{74EA75E5-FCE7-4959-A77B-C90FBA40BECA}" dt="2020-11-23T02:54:43.847" v="9"/>
          <ac:cxnSpMkLst>
            <pc:docMk/>
            <pc:sldMk cId="3404830085" sldId="325"/>
            <ac:cxnSpMk id="104" creationId="{D9B3B2EE-0BB0-4BA9-B0F4-3F2509F52FD3}"/>
          </ac:cxnSpMkLst>
        </pc:cxnChg>
        <pc:cxnChg chg="mod">
          <ac:chgData name="Cao Tianyue" userId="002e49554a3b1526" providerId="LiveId" clId="{74EA75E5-FCE7-4959-A77B-C90FBA40BECA}" dt="2020-11-23T02:54:43.847" v="9"/>
          <ac:cxnSpMkLst>
            <pc:docMk/>
            <pc:sldMk cId="3404830085" sldId="325"/>
            <ac:cxnSpMk id="106" creationId="{E11AA2E3-8A6B-4036-A4C2-0B1AD895D2EC}"/>
          </ac:cxnSpMkLst>
        </pc:cxnChg>
        <pc:cxnChg chg="mod">
          <ac:chgData name="Cao Tianyue" userId="002e49554a3b1526" providerId="LiveId" clId="{74EA75E5-FCE7-4959-A77B-C90FBA40BECA}" dt="2020-11-23T02:54:43.847" v="9"/>
          <ac:cxnSpMkLst>
            <pc:docMk/>
            <pc:sldMk cId="3404830085" sldId="325"/>
            <ac:cxnSpMk id="108" creationId="{E4028006-4369-4012-8777-756CE9E972C9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17" creationId="{6B5DDD5F-E07D-42E9-BC3D-C6425713AA71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18" creationId="{97E8134D-A419-45E3-96EE-4F3DC8FC4644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19" creationId="{517BF92F-160B-461E-8C3A-0740BAE54230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20" creationId="{EDF5BD70-9C4C-4816-8AD0-CC4A23509373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21" creationId="{4B542070-3B59-4EDB-982F-48A605CF8ABF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24" creationId="{8C9F5446-DFC7-4929-A06F-7AF97245E913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25" creationId="{053AC166-8683-447A-A61D-83A485ED8093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28" creationId="{2B942C6E-CDF6-47CC-9EC3-A6AB2959C972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39" creationId="{F8102199-583D-43B1-A782-09ADFC0963B9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40" creationId="{A161F4C6-2E36-47CC-A1F4-E3C8AC4B6251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41" creationId="{D59B0E1D-4649-4651-9099-0347D5BA120B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42" creationId="{6C8F9583-AF58-4AF4-B5C8-8DCA4E67A738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45" creationId="{72DB8D31-F0DC-4099-8C3E-B9C4A1E2F690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55" creationId="{94F5AF12-CB83-4C45-A4D2-6DD904FBA0FD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56" creationId="{98A3B864-2DFC-4832-9F1B-5B9A31287021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57" creationId="{442BB0E2-21A5-4852-AB7F-3245EFB4C902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58" creationId="{657DB943-D12F-4283-A361-A28FCB94165E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59" creationId="{B2FA74DD-BF54-4B62-A648-1A42E5E4EB56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61" creationId="{16E00012-441F-4CE5-BCE8-3C261444673C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62" creationId="{476A0EBB-F25B-43D1-BBCE-3729958FCCA6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0" creationId="{D49D39CA-FC3C-4CEB-B597-7D1E04A0C7E4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1" creationId="{D8B1A36B-DCD7-4CE0-8B85-D4632B887877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2" creationId="{20BF806F-BBE9-4646-BC65-363FD470F5EA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5" creationId="{6129D2D0-4722-4E19-8114-B60AACEF670A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6" creationId="{45B84837-EF0E-4344-BD26-52ED620D132B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7" creationId="{99086E10-DBAE-43EE-8ADA-6C135F2386AE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88" creationId="{6537F9BA-A28B-4AD4-9EDD-E25A7B2D463D}"/>
          </ac:cxnSpMkLst>
        </pc:cxnChg>
        <pc:cxnChg chg="add del mod">
          <ac:chgData name="Cao Tianyue" userId="002e49554a3b1526" providerId="LiveId" clId="{74EA75E5-FCE7-4959-A77B-C90FBA40BECA}" dt="2020-11-23T02:55:19.810" v="19" actId="478"/>
          <ac:cxnSpMkLst>
            <pc:docMk/>
            <pc:sldMk cId="3404830085" sldId="325"/>
            <ac:cxnSpMk id="190" creationId="{282ADCBB-421F-4E1F-9706-0129951F6E37}"/>
          </ac:cxnSpMkLst>
        </pc:cxnChg>
        <pc:cxnChg chg="mod">
          <ac:chgData name="Cao Tianyue" userId="002e49554a3b1526" providerId="LiveId" clId="{74EA75E5-FCE7-4959-A77B-C90FBA40BECA}" dt="2020-11-23T02:55:22.473" v="20"/>
          <ac:cxnSpMkLst>
            <pc:docMk/>
            <pc:sldMk cId="3404830085" sldId="325"/>
            <ac:cxnSpMk id="198" creationId="{E146EB74-7504-4BCB-81AB-31E6F01F9886}"/>
          </ac:cxnSpMkLst>
        </pc:cxnChg>
        <pc:cxnChg chg="mod">
          <ac:chgData name="Cao Tianyue" userId="002e49554a3b1526" providerId="LiveId" clId="{74EA75E5-FCE7-4959-A77B-C90FBA40BECA}" dt="2020-11-23T02:55:22.473" v="20"/>
          <ac:cxnSpMkLst>
            <pc:docMk/>
            <pc:sldMk cId="3404830085" sldId="325"/>
            <ac:cxnSpMk id="200" creationId="{71BEC639-C788-4590-9463-3CA825E02CFF}"/>
          </ac:cxnSpMkLst>
        </pc:cxnChg>
        <pc:cxnChg chg="mod">
          <ac:chgData name="Cao Tianyue" userId="002e49554a3b1526" providerId="LiveId" clId="{74EA75E5-FCE7-4959-A77B-C90FBA40BECA}" dt="2020-11-23T02:55:22.473" v="20"/>
          <ac:cxnSpMkLst>
            <pc:docMk/>
            <pc:sldMk cId="3404830085" sldId="325"/>
            <ac:cxnSpMk id="202" creationId="{40FC4214-D077-4961-ADFF-73E81CF84F3A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1" creationId="{0BC656E8-FDA2-4AD7-84CA-445D6B5DC712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2" creationId="{4EBE236E-EB11-45BD-BF2D-EF6E7D45ADD8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3" creationId="{435429D9-F5B6-45D4-9B5F-D43C9E7EF31F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4" creationId="{FE61508D-35A5-480E-8874-68FD8D8B4084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5" creationId="{69B55068-709C-4878-8A4E-FA79029147E0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8" creationId="{8948370E-D1CE-49D2-89CC-9D1F050F8DCC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19" creationId="{CB9F2069-2372-44FB-B442-7111F622227F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22" creationId="{2441BF98-3818-43E6-A3A1-1975E5C63E4F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33" creationId="{E0D05B26-691C-4A2E-9051-92634C7200F1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34" creationId="{3BA32DB2-F1EE-4B7E-9F19-1D6F9688C527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35" creationId="{5893CAE0-8BF2-465F-A8BD-B1570A298C2B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36" creationId="{CD8863CF-BC64-46A2-BA03-371ACCF7D6E3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39" creationId="{B9AF0FBF-ACF1-47EA-8F6D-A1988FE034E2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49" creationId="{59D40D55-D5FC-4B69-93FB-18E25BBC4AF6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0" creationId="{31B6925A-5A25-4110-82C7-2FE5D7E10662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1" creationId="{0B2FB73B-EA88-4A52-AB39-B18EAFFF7B98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2" creationId="{7B13E815-A701-465A-AE45-7FD361EE884B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3" creationId="{FC561AF6-C3CB-4873-A5B1-6DE8D3CA3EFC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5" creationId="{84D5A7E4-1354-40C3-9065-6161C1058F30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56" creationId="{CA2979AD-FF7D-41C5-8762-E0DF215310F9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74" creationId="{2B4577C9-7109-4310-9883-F201512271C0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75" creationId="{C04C59AE-8581-41D6-8D9B-B6AEB9CA99FC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76" creationId="{B7EB733F-C035-42B8-BBE6-D036168F0059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79" creationId="{A729523D-0686-4EF3-965F-D6F2E40E4664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80" creationId="{27C5BB7D-FD32-41B2-A216-FD95345613B8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81" creationId="{1FC9DC19-A78E-4B7A-A32B-069CE24763FF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82" creationId="{2B06D4FC-151D-46E5-BE68-3F506479B66F}"/>
          </ac:cxnSpMkLst>
        </pc:cxnChg>
        <pc:cxnChg chg="add del mod">
          <ac:chgData name="Cao Tianyue" userId="002e49554a3b1526" providerId="LiveId" clId="{74EA75E5-FCE7-4959-A77B-C90FBA40BECA}" dt="2020-11-23T02:55:23.837" v="21"/>
          <ac:cxnSpMkLst>
            <pc:docMk/>
            <pc:sldMk cId="3404830085" sldId="325"/>
            <ac:cxnSpMk id="284" creationId="{B7A6CE4B-C74B-4A0C-9982-866AFC87D26A}"/>
          </ac:cxnSpMkLst>
        </pc:cxnChg>
        <pc:cxnChg chg="mod">
          <ac:chgData name="Cao Tianyue" userId="002e49554a3b1526" providerId="LiveId" clId="{74EA75E5-FCE7-4959-A77B-C90FBA40BECA}" dt="2020-11-23T02:55:27.301" v="22"/>
          <ac:cxnSpMkLst>
            <pc:docMk/>
            <pc:sldMk cId="3404830085" sldId="325"/>
            <ac:cxnSpMk id="292" creationId="{009F19B5-7C8F-4EAB-BF38-DDB2FB43686A}"/>
          </ac:cxnSpMkLst>
        </pc:cxnChg>
        <pc:cxnChg chg="mod">
          <ac:chgData name="Cao Tianyue" userId="002e49554a3b1526" providerId="LiveId" clId="{74EA75E5-FCE7-4959-A77B-C90FBA40BECA}" dt="2020-11-23T02:55:27.301" v="22"/>
          <ac:cxnSpMkLst>
            <pc:docMk/>
            <pc:sldMk cId="3404830085" sldId="325"/>
            <ac:cxnSpMk id="294" creationId="{0CFB91A1-8648-4135-9B89-F3D78F1FBCB5}"/>
          </ac:cxnSpMkLst>
        </pc:cxnChg>
        <pc:cxnChg chg="mod">
          <ac:chgData name="Cao Tianyue" userId="002e49554a3b1526" providerId="LiveId" clId="{74EA75E5-FCE7-4959-A77B-C90FBA40BECA}" dt="2020-11-23T02:55:27.301" v="22"/>
          <ac:cxnSpMkLst>
            <pc:docMk/>
            <pc:sldMk cId="3404830085" sldId="325"/>
            <ac:cxnSpMk id="296" creationId="{D0FB434E-6F62-472B-8995-2F21FBFAEBDB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05" creationId="{F7BF4D1F-C836-472D-8B21-9A65E2AFCE2C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06" creationId="{B1BA999A-F9A5-4C71-B46F-B0AD3BAE0C52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07" creationId="{B4063679-B17C-4809-8EEF-C99BD3C3B522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08" creationId="{2668B35F-F54C-422D-98F4-6EA1717A9475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09" creationId="{C9335D43-5887-42CA-892A-1002569E829D}"/>
          </ac:cxnSpMkLst>
        </pc:cxnChg>
        <pc:cxnChg chg="add mod">
          <ac:chgData name="Cao Tianyue" userId="002e49554a3b1526" providerId="LiveId" clId="{74EA75E5-FCE7-4959-A77B-C90FBA40BECA}" dt="2020-11-23T02:57:08.214" v="133" actId="255"/>
          <ac:cxnSpMkLst>
            <pc:docMk/>
            <pc:sldMk cId="3404830085" sldId="325"/>
            <ac:cxnSpMk id="312" creationId="{7F4015B1-EA29-4572-BC35-FE3CD38802D3}"/>
          </ac:cxnSpMkLst>
        </pc:cxnChg>
        <pc:cxnChg chg="add mod">
          <ac:chgData name="Cao Tianyue" userId="002e49554a3b1526" providerId="LiveId" clId="{74EA75E5-FCE7-4959-A77B-C90FBA40BECA}" dt="2020-11-23T02:57:08.214" v="133" actId="255"/>
          <ac:cxnSpMkLst>
            <pc:docMk/>
            <pc:sldMk cId="3404830085" sldId="325"/>
            <ac:cxnSpMk id="313" creationId="{20FBCCB2-424E-48E5-8B22-AAFBAE7B54E0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16" creationId="{0EE64A46-9461-48B2-A6B6-54C50D6344C6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27" creationId="{01996F11-2629-4438-9ECB-A77073F3805F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28" creationId="{2C617867-1717-4443-BD58-E77880CEB7EF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29" creationId="{E02B2DAA-D853-4B1C-BDDE-E2357D70A6C9}"/>
          </ac:cxnSpMkLst>
        </pc:cxnChg>
        <pc:cxnChg chg="add mod">
          <ac:chgData name="Cao Tianyue" userId="002e49554a3b1526" providerId="LiveId" clId="{74EA75E5-FCE7-4959-A77B-C90FBA40BECA}" dt="2020-11-23T02:57:08.214" v="133" actId="255"/>
          <ac:cxnSpMkLst>
            <pc:docMk/>
            <pc:sldMk cId="3404830085" sldId="325"/>
            <ac:cxnSpMk id="330" creationId="{7550835F-91B9-4A5A-A384-9EA667536F36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33" creationId="{CE6C3CF4-FB08-450E-BD8F-3A8395B5FE70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3" creationId="{5820E9B3-C306-4E17-BDAA-610566FF40DD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4" creationId="{38136033-7F6C-4634-8BCF-B42479D3841F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5" creationId="{240D6E45-5F05-4A26-AD93-C4BADFD2DFA9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6" creationId="{2BAF970C-50BF-4230-9A42-C2041F59533D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7" creationId="{3A17A19A-56C6-4CFE-ACFB-96E9D7720BF8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49" creationId="{4206134C-30F7-4B35-BE5C-1DFDAB43536C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50" creationId="{6294C873-1E55-4404-A79F-79AE1F2B8A5C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68" creationId="{1B35FD96-01B9-4358-8277-D3950164A5CB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69" creationId="{71D3424D-E840-4ADD-9462-FFBFCF57E20D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70" creationId="{99CF1E1A-DF67-4D87-BED9-6129FB31B266}"/>
          </ac:cxnSpMkLst>
        </pc:cxnChg>
        <pc:cxnChg chg="add mod">
          <ac:chgData name="Cao Tianyue" userId="002e49554a3b1526" providerId="LiveId" clId="{74EA75E5-FCE7-4959-A77B-C90FBA40BECA}" dt="2020-11-23T02:57:08.214" v="133" actId="255"/>
          <ac:cxnSpMkLst>
            <pc:docMk/>
            <pc:sldMk cId="3404830085" sldId="325"/>
            <ac:cxnSpMk id="373" creationId="{0A0846B3-F22D-4AE8-B41D-DF877E8D0456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74" creationId="{7106F6AE-D7F7-4BB7-A6F8-A6A74B628CE4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75" creationId="{4791674C-FB22-4415-A32E-7EAA38F1B61C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76" creationId="{A1AFC17B-5296-4CE9-ABB7-2E86F0FFB155}"/>
          </ac:cxnSpMkLst>
        </pc:cxnChg>
        <pc:cxnChg chg="add mod">
          <ac:chgData name="Cao Tianyue" userId="002e49554a3b1526" providerId="LiveId" clId="{74EA75E5-FCE7-4959-A77B-C90FBA40BECA}" dt="2020-11-23T02:55:58.920" v="116" actId="164"/>
          <ac:cxnSpMkLst>
            <pc:docMk/>
            <pc:sldMk cId="3404830085" sldId="325"/>
            <ac:cxnSpMk id="378" creationId="{0E7DD2A3-77BF-46C9-85BF-FC1C695BF930}"/>
          </ac:cxnSpMkLst>
        </pc:cxnChg>
      </pc:sldChg>
      <pc:sldChg chg="addSp delSp modSp new mod modClrScheme chgLayout modNotesTx">
        <pc:chgData name="Cao Tianyue" userId="002e49554a3b1526" providerId="LiveId" clId="{74EA75E5-FCE7-4959-A77B-C90FBA40BECA}" dt="2020-11-25T04:58:36.695" v="4921" actId="20577"/>
        <pc:sldMkLst>
          <pc:docMk/>
          <pc:sldMk cId="2489269662" sldId="326"/>
        </pc:sldMkLst>
        <pc:spChg chg="del mod ord">
          <ac:chgData name="Cao Tianyue" userId="002e49554a3b1526" providerId="LiveId" clId="{74EA75E5-FCE7-4959-A77B-C90FBA40BECA}" dt="2020-11-23T08:58:16.801" v="272" actId="700"/>
          <ac:spMkLst>
            <pc:docMk/>
            <pc:sldMk cId="2489269662" sldId="326"/>
            <ac:spMk id="2" creationId="{80928B2D-9772-4786-B67A-71096602AE67}"/>
          </ac:spMkLst>
        </pc:spChg>
        <pc:spChg chg="del">
          <ac:chgData name="Cao Tianyue" userId="002e49554a3b1526" providerId="LiveId" clId="{74EA75E5-FCE7-4959-A77B-C90FBA40BECA}" dt="2020-11-23T08:58:16.801" v="272" actId="700"/>
          <ac:spMkLst>
            <pc:docMk/>
            <pc:sldMk cId="2489269662" sldId="326"/>
            <ac:spMk id="3" creationId="{FEF6E041-42EB-4D02-B7F3-8F7C83544DFB}"/>
          </ac:spMkLst>
        </pc:spChg>
        <pc:spChg chg="del">
          <ac:chgData name="Cao Tianyue" userId="002e49554a3b1526" providerId="LiveId" clId="{74EA75E5-FCE7-4959-A77B-C90FBA40BECA}" dt="2020-11-23T08:58:16.801" v="272" actId="700"/>
          <ac:spMkLst>
            <pc:docMk/>
            <pc:sldMk cId="2489269662" sldId="326"/>
            <ac:spMk id="4" creationId="{D1E188ED-E79B-4BFC-A2A5-E8A9D1ADD7BE}"/>
          </ac:spMkLst>
        </pc:spChg>
        <pc:spChg chg="add del mod ord">
          <ac:chgData name="Cao Tianyue" userId="002e49554a3b1526" providerId="LiveId" clId="{74EA75E5-FCE7-4959-A77B-C90FBA40BECA}" dt="2020-11-23T08:58:21.382" v="275" actId="478"/>
          <ac:spMkLst>
            <pc:docMk/>
            <pc:sldMk cId="2489269662" sldId="326"/>
            <ac:spMk id="5" creationId="{2093DEB5-0361-4FFC-8E7C-1B95FAE3FEF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" creationId="{4E31F0AE-B04D-41E7-BA77-4AB5D8FA36D8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" creationId="{7C2A911F-B41C-4CCB-BAF2-179D4DC4DDC1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1" creationId="{D28092D9-EA0B-4157-AE11-3480FFD510C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3" creationId="{1C2D6981-F7A8-4C2B-935A-19D244045355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6" creationId="{64D788B5-88E4-439B-B99A-3179E461900A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7" creationId="{5C8D54B4-9173-40CB-9329-12B9695EE67E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8" creationId="{126B515A-57E1-4969-9590-06EDD57343D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9" creationId="{2EBD4BE4-858E-40EB-9125-C7D6D93C8025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0" creationId="{1F584B1C-77E9-4125-9D56-F616E040A0BD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2" creationId="{C9169E7A-9AD2-437F-8EE0-F8748BFAACC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3" creationId="{A6EC3002-81F1-451F-8572-901F7A2D5B5B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4" creationId="{F8D52EBE-9A56-4D9E-B227-4A7C465F7820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5" creationId="{5EB5A6B3-C0DD-4FFC-80F5-ED0375B66E1B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6" creationId="{27B0E76E-81E0-4AA8-9A27-35D79166EB7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7" creationId="{CC6CEF15-8C9E-4679-9872-D4C506F6FA66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28" creationId="{DFC89C8A-682E-4BB7-8F5D-1CA8B2617DC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34" creationId="{DE3055CD-1BF4-466E-BF3D-7527D4B4CAC5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35" creationId="{AB639822-ABA5-4A86-9DA2-10E7B10BB3C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38" creationId="{5FE1EDEF-4221-4B90-B296-AAD9A1BFF709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39" creationId="{9DBA9FF6-5C90-4F44-A42A-325C96517101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41" creationId="{BEF4947F-2330-47DC-918F-548A07BCCF2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42" creationId="{881DB474-EC18-4731-B541-43F8D96D2EB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43" creationId="{06672B39-C09B-46E2-94F0-B1F640255CDE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44" creationId="{915F5D11-35B0-49B2-AE18-9101B693DEC3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45" creationId="{1F15A75B-305F-4B40-BA33-106A91C8427B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1" creationId="{846A116D-24DD-4005-BF96-FB2250FB9A93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2" creationId="{FDD6CF52-AE5B-40D8-997C-ADA3D11FDE54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4" creationId="{A81D1DD5-DB69-4FE1-9FC6-0ACD3BA2C1A1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5" creationId="{4ED8AF17-721F-433C-A398-89C4BBF4F337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6" creationId="{C112130C-98E1-447F-8410-54938209C306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57" creationId="{6DDB0865-C187-4680-9F0B-1BD02C0944B6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64" creationId="{45BD9BED-8AE8-43B3-97C6-AD4CD61D420C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67" creationId="{622D4AEB-2776-4507-897C-0565C97F728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68" creationId="{198CD5E2-E372-4CB8-8CD5-34A8EE3DA9F2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69" creationId="{72010039-56E4-4F48-8E83-790348053E49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0" creationId="{52F98A7B-BB6C-4A05-85BD-832B98D77F39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1" creationId="{4131E629-E281-4095-A848-984876301373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2" creationId="{CDAA1F8C-A644-4F7F-9A70-AB1E5851A483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3" creationId="{7488AD1B-47D0-4B94-846C-8E5D50E26D04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8" creationId="{3C2F6DB1-D97F-4C15-BE18-8C3418ABE65D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79" creationId="{86A09017-22E0-462B-B6D9-068E2805D20C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84" creationId="{77827129-934E-4524-A35A-F5D7DD79FA2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86" creationId="{8C1EDC36-78C0-444F-A711-3441E1670DA5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87" creationId="{40008F6F-2841-4624-87ED-1D3E55AC5E26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88" creationId="{5827B77C-61E5-4963-831D-B7867946BB85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89" creationId="{733C4E6A-2765-405C-BBA6-2675A007B1E6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0" creationId="{54AD5A13-6FD0-4009-96E2-E7A3C853E9F9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1" creationId="{B06A705E-39D1-4F1C-9424-183063C0E50B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2" creationId="{D77A726A-8B1F-4EB4-ADE9-5F7B80E7D4C7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3" creationId="{4282EC94-629D-4C47-BF09-21AB4066A0ED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4" creationId="{2F1EA96A-E3EA-4A4F-A8CC-622FF5E1CAFA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5" creationId="{F88C6DBB-1747-4756-9833-E356D64868DE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6" creationId="{025F96EB-BD9D-4C90-9D88-049FF4D20C2F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7" creationId="{E2A96DC3-281B-4F38-89D2-71EC504885F4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8" creationId="{68FEE9A8-5B3E-42B0-B304-47CFFA5A4484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99" creationId="{FBAD4CBB-F909-4240-B84D-CA43349010BC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00" creationId="{0CAA15CC-BE08-47F2-A2A1-81D4F1FC9DA7}"/>
          </ac:spMkLst>
        </pc:spChg>
        <pc:spChg chg="mod">
          <ac:chgData name="Cao Tianyue" userId="002e49554a3b1526" providerId="LiveId" clId="{74EA75E5-FCE7-4959-A77B-C90FBA40BECA}" dt="2020-11-23T08:58:18.310" v="273"/>
          <ac:spMkLst>
            <pc:docMk/>
            <pc:sldMk cId="2489269662" sldId="326"/>
            <ac:spMk id="101" creationId="{6BB5487D-A2C7-4BA2-938E-B1AAF492FBF7}"/>
          </ac:spMkLst>
        </pc:spChg>
        <pc:spChg chg="add del mod">
          <ac:chgData name="Cao Tianyue" userId="002e49554a3b1526" providerId="LiveId" clId="{74EA75E5-FCE7-4959-A77B-C90FBA40BECA}" dt="2020-11-23T08:58:19.402" v="274"/>
          <ac:spMkLst>
            <pc:docMk/>
            <pc:sldMk cId="2489269662" sldId="326"/>
            <ac:spMk id="102" creationId="{435569CB-BCFD-427A-A419-2AC1C555BD77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04" creationId="{23AF51CD-3945-49E5-AB98-0E7432379FDF}"/>
          </ac:spMkLst>
        </pc:spChg>
        <pc:spChg chg="mod">
          <ac:chgData name="Cao Tianyue" userId="002e49554a3b1526" providerId="LiveId" clId="{74EA75E5-FCE7-4959-A77B-C90FBA40BECA}" dt="2020-11-25T04:43:30.002" v="3803"/>
          <ac:spMkLst>
            <pc:docMk/>
            <pc:sldMk cId="2489269662" sldId="326"/>
            <ac:spMk id="106" creationId="{D6B15A5D-2C3B-4BEF-B5DB-6B6F0199ECCC}"/>
          </ac:spMkLst>
        </pc:spChg>
        <pc:spChg chg="mod">
          <ac:chgData name="Cao Tianyue" userId="002e49554a3b1526" providerId="LiveId" clId="{74EA75E5-FCE7-4959-A77B-C90FBA40BECA}" dt="2020-11-25T04:43:27.107" v="3793"/>
          <ac:spMkLst>
            <pc:docMk/>
            <pc:sldMk cId="2489269662" sldId="326"/>
            <ac:spMk id="108" creationId="{FEAC53F4-00EE-4036-B966-B823AB1EE8A5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0" creationId="{A7C2DD4B-EB69-42D1-A743-55D1D373B5F6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3" creationId="{39F72D74-65A2-4EC0-B8CA-F0BD4DF0A55E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4" creationId="{C2F14079-DE2E-4F4C-9BA7-E2AC943E4844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5" creationId="{10BF881A-58BA-474B-9225-076E9628AA36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6" creationId="{8A0F1860-DD69-4894-87A4-F1472D77B4CB}"/>
          </ac:spMkLst>
        </pc:spChg>
        <pc:spChg chg="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17" creationId="{B3C4D162-112A-4235-84AF-0DA3E3B37504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19" creationId="{4155963E-8DF6-4971-AF4B-AF05AF16FF57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0" creationId="{F2546B3A-40C8-493C-B6AB-BAD6189734BA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1" creationId="{925D06B1-192E-4847-9423-975BB7B828FA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2" creationId="{F009B2F2-1A02-4488-8A73-7440ABBF46B1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3" creationId="{D29810D3-EC7D-4E80-A85B-0C2094408971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4" creationId="{41F10BB6-C35A-4758-8605-D4C314C32BD9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25" creationId="{02297FF4-ED2D-4813-BC7C-32CCB4D4C903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1" creationId="{F217193A-275E-473E-9884-C1742A43C367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2" creationId="{599C7742-CD6B-408F-A278-B2E0A006162B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5" creationId="{5547F14B-0066-4513-A672-0471252C75C3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6" creationId="{E6CD7AC1-96D6-41B9-9B19-01BB395C29B8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8" creationId="{02AFC6D7-512C-4C71-8FEE-ACB0BC93114A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39" creationId="{77580585-8A13-4056-9A1C-75D687EDDBF0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40" creationId="{9A3D3FF7-F4C1-4452-ADDC-F2F6A523023D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41" creationId="{C03EBDED-A8C1-45EB-B3C0-377D08A220C7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42" creationId="{A79B2216-4623-4246-9ABD-12AD9CDB84DE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48" creationId="{20E37E2A-9E73-46CC-9841-AD0371A6EDD8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49" creationId="{AAB57365-1864-43FE-9DCB-36E2046EB50C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51" creationId="{A1AD47DD-F56D-4C7D-99BE-B21EF22C28AA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52" creationId="{56C74E56-000F-4033-92EC-D87605F0A5C0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53" creationId="{E258C59E-B234-40E5-A233-4B7528E52765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54" creationId="{88D549EA-7A19-4781-B74E-40818EA8A88E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1" creationId="{1798A917-2F27-47AA-9B8B-9875CA8F2217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4" creationId="{0E58871A-DE72-4FB4-B6D9-6A9705BC64A1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5" creationId="{79B4C028-6AA8-4B7B-8746-2C3724DCBD12}"/>
          </ac:spMkLst>
        </pc:spChg>
        <pc:spChg chg="mod topLvl">
          <ac:chgData name="Cao Tianyue" userId="002e49554a3b1526" providerId="LiveId" clId="{74EA75E5-FCE7-4959-A77B-C90FBA40BECA}" dt="2020-11-25T04:57:22.101" v="4699" actId="1076"/>
          <ac:spMkLst>
            <pc:docMk/>
            <pc:sldMk cId="2489269662" sldId="326"/>
            <ac:spMk id="166" creationId="{6A0F761F-8563-4CE8-8BFB-1F3F7002973B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7" creationId="{5153CBCF-7B81-47C5-96BC-F3D82712F332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8" creationId="{196F43AF-6795-43DB-AF6E-CB8834F8E332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69" creationId="{B69A0122-1E93-4425-887B-6305ED5A2202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70" creationId="{F941A7AB-C03A-47B6-B169-0264E13598D1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75" creationId="{2FF7C41A-E25C-4AF0-8E78-4DF58B72A4AC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76" creationId="{01A25793-7515-4096-91D4-09323F87BABF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1" creationId="{5A9FABDC-5DA2-4E86-AF90-A8B3B4A34B94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3" creationId="{823F8F33-235E-4056-A689-ED018FC4E27C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4" creationId="{79654312-763F-4A37-B868-D2C1C752B067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5" creationId="{B3E0027B-DC9E-4C84-80E5-BADF34EC3062}"/>
          </ac:spMkLst>
        </pc:spChg>
        <pc:spChg chg="mod topLvl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6" creationId="{CD2EA5A2-BDDD-432C-9215-54A3FCEFE9FC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7" creationId="{CCF0359A-CAC6-4739-9548-C833166B6322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8" creationId="{76330686-29CE-4C4E-928F-6F0EF6B5FCC0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89" creationId="{97CA66E3-E0FC-40C1-93BF-651BD6AD0002}"/>
          </ac:spMkLst>
        </pc:spChg>
        <pc:spChg chg="mod">
          <ac:chgData name="Cao Tianyue" userId="002e49554a3b1526" providerId="LiveId" clId="{74EA75E5-FCE7-4959-A77B-C90FBA40BECA}" dt="2020-11-25T04:55:33.211" v="4375"/>
          <ac:spMkLst>
            <pc:docMk/>
            <pc:sldMk cId="2489269662" sldId="326"/>
            <ac:spMk id="190" creationId="{FB69563F-BABB-4261-BAEE-28ED1C3CD59E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1" creationId="{F78E0C39-2993-4922-8FAD-5682EB2AA043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2" creationId="{594E95CB-7568-41CD-BB1E-935ADA20AF62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3" creationId="{B6C4A39B-3A22-41BD-A47C-04D62B66F3F1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4" creationId="{D4F7EC64-46C3-4752-9AF5-3FBE8D894BBA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5" creationId="{E7A300CC-69DD-4715-A609-5EDCAB5F6E87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6" creationId="{84EC589A-CBF0-4895-AA8E-0E58E44552A8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7" creationId="{5338BD8B-3C6C-499D-8F4C-7083CA4D1C0B}"/>
          </ac:spMkLst>
        </pc:spChg>
        <pc:spChg chg="mod">
          <ac:chgData name="Cao Tianyue" userId="002e49554a3b1526" providerId="LiveId" clId="{74EA75E5-FCE7-4959-A77B-C90FBA40BECA}" dt="2020-11-24T02:46:51.998" v="321" actId="165"/>
          <ac:spMkLst>
            <pc:docMk/>
            <pc:sldMk cId="2489269662" sldId="326"/>
            <ac:spMk id="198" creationId="{A98DBC7E-B41E-472C-8FD1-9826B4231A14}"/>
          </ac:spMkLst>
        </pc:spChg>
        <pc:spChg chg="add mod">
          <ac:chgData name="Cao Tianyue" userId="002e49554a3b1526" providerId="LiveId" clId="{74EA75E5-FCE7-4959-A77B-C90FBA40BECA}" dt="2020-11-23T08:58:21.796" v="276"/>
          <ac:spMkLst>
            <pc:docMk/>
            <pc:sldMk cId="2489269662" sldId="326"/>
            <ac:spMk id="199" creationId="{76B7610B-31A1-4658-BE65-FD6EFCA80386}"/>
          </ac:spMkLst>
        </pc:spChg>
        <pc:grpChg chg="add del mod">
          <ac:chgData name="Cao Tianyue" userId="002e49554a3b1526" providerId="LiveId" clId="{74EA75E5-FCE7-4959-A77B-C90FBA40BECA}" dt="2020-11-23T08:58:19.402" v="274"/>
          <ac:grpSpMkLst>
            <pc:docMk/>
            <pc:sldMk cId="2489269662" sldId="326"/>
            <ac:grpSpMk id="6" creationId="{F099EE4E-ED01-452F-853C-125EA61CB5B5}"/>
          </ac:grpSpMkLst>
        </pc:grpChg>
        <pc:grpChg chg="add del mod">
          <ac:chgData name="Cao Tianyue" userId="002e49554a3b1526" providerId="LiveId" clId="{74EA75E5-FCE7-4959-A77B-C90FBA40BECA}" dt="2020-11-23T08:58:19.402" v="274"/>
          <ac:grpSpMkLst>
            <pc:docMk/>
            <pc:sldMk cId="2489269662" sldId="326"/>
            <ac:grpSpMk id="14" creationId="{BE137738-2B16-41A3-96BE-561E52ECFFB9}"/>
          </ac:grpSpMkLst>
        </pc:grpChg>
        <pc:grpChg chg="mod">
          <ac:chgData name="Cao Tianyue" userId="002e49554a3b1526" providerId="LiveId" clId="{74EA75E5-FCE7-4959-A77B-C90FBA40BECA}" dt="2020-11-23T08:58:18.310" v="273"/>
          <ac:grpSpMkLst>
            <pc:docMk/>
            <pc:sldMk cId="2489269662" sldId="326"/>
            <ac:grpSpMk id="15" creationId="{3B71E23F-B844-40C6-B51D-657BE42276B0}"/>
          </ac:grpSpMkLst>
        </pc:grpChg>
        <pc:grpChg chg="add del mod">
          <ac:chgData name="Cao Tianyue" userId="002e49554a3b1526" providerId="LiveId" clId="{74EA75E5-FCE7-4959-A77B-C90FBA40BECA}" dt="2020-11-23T08:58:19.402" v="274"/>
          <ac:grpSpMkLst>
            <pc:docMk/>
            <pc:sldMk cId="2489269662" sldId="326"/>
            <ac:grpSpMk id="21" creationId="{AD5F806A-A556-4F23-A526-E3D8314C8D56}"/>
          </ac:grpSpMkLst>
        </pc:grpChg>
        <pc:grpChg chg="mod">
          <ac:chgData name="Cao Tianyue" userId="002e49554a3b1526" providerId="LiveId" clId="{74EA75E5-FCE7-4959-A77B-C90FBA40BECA}" dt="2020-11-23T08:58:18.310" v="273"/>
          <ac:grpSpMkLst>
            <pc:docMk/>
            <pc:sldMk cId="2489269662" sldId="326"/>
            <ac:grpSpMk id="46" creationId="{8C9D06F1-6F10-47BD-8220-E2B0DC8CBC14}"/>
          </ac:grpSpMkLst>
        </pc:grpChg>
        <pc:grpChg chg="mod">
          <ac:chgData name="Cao Tianyue" userId="002e49554a3b1526" providerId="LiveId" clId="{74EA75E5-FCE7-4959-A77B-C90FBA40BECA}" dt="2020-11-23T08:58:18.310" v="273"/>
          <ac:grpSpMkLst>
            <pc:docMk/>
            <pc:sldMk cId="2489269662" sldId="326"/>
            <ac:grpSpMk id="58" creationId="{9602770D-600F-485A-8467-B5746DDB36FB}"/>
          </ac:grpSpMkLst>
        </pc:grpChg>
        <pc:grpChg chg="mod">
          <ac:chgData name="Cao Tianyue" userId="002e49554a3b1526" providerId="LiveId" clId="{74EA75E5-FCE7-4959-A77B-C90FBA40BECA}" dt="2020-11-23T08:58:18.310" v="273"/>
          <ac:grpSpMkLst>
            <pc:docMk/>
            <pc:sldMk cId="2489269662" sldId="326"/>
            <ac:grpSpMk id="74" creationId="{1DE3C418-23C7-4488-AD91-907C77C46145}"/>
          </ac:grpSpMkLst>
        </pc:grpChg>
        <pc:grpChg chg="add mod">
          <ac:chgData name="Cao Tianyue" userId="002e49554a3b1526" providerId="LiveId" clId="{74EA75E5-FCE7-4959-A77B-C90FBA40BECA}" dt="2020-11-23T08:58:21.796" v="276"/>
          <ac:grpSpMkLst>
            <pc:docMk/>
            <pc:sldMk cId="2489269662" sldId="326"/>
            <ac:grpSpMk id="103" creationId="{5ADF4090-061A-4E7A-8901-BA8BD1CCCC63}"/>
          </ac:grpSpMkLst>
        </pc:grpChg>
        <pc:grpChg chg="add mod">
          <ac:chgData name="Cao Tianyue" userId="002e49554a3b1526" providerId="LiveId" clId="{74EA75E5-FCE7-4959-A77B-C90FBA40BECA}" dt="2020-11-23T08:58:21.796" v="276"/>
          <ac:grpSpMkLst>
            <pc:docMk/>
            <pc:sldMk cId="2489269662" sldId="326"/>
            <ac:grpSpMk id="111" creationId="{EAF691FD-7FA5-4199-B474-309182514504}"/>
          </ac:grpSpMkLst>
        </pc:grpChg>
        <pc:grpChg chg="mod">
          <ac:chgData name="Cao Tianyue" userId="002e49554a3b1526" providerId="LiveId" clId="{74EA75E5-FCE7-4959-A77B-C90FBA40BECA}" dt="2020-11-23T08:58:21.796" v="276"/>
          <ac:grpSpMkLst>
            <pc:docMk/>
            <pc:sldMk cId="2489269662" sldId="326"/>
            <ac:grpSpMk id="112" creationId="{7D5F239E-8544-417D-ACB8-3B2D437D2353}"/>
          </ac:grpSpMkLst>
        </pc:grpChg>
        <pc:grpChg chg="add del mod">
          <ac:chgData name="Cao Tianyue" userId="002e49554a3b1526" providerId="LiveId" clId="{74EA75E5-FCE7-4959-A77B-C90FBA40BECA}" dt="2020-11-24T02:46:51.998" v="321" actId="165"/>
          <ac:grpSpMkLst>
            <pc:docMk/>
            <pc:sldMk cId="2489269662" sldId="326"/>
            <ac:grpSpMk id="118" creationId="{1A692B6D-AAD6-4833-8E6D-7FE172936260}"/>
          </ac:grpSpMkLst>
        </pc:grpChg>
        <pc:grpChg chg="mod topLvl">
          <ac:chgData name="Cao Tianyue" userId="002e49554a3b1526" providerId="LiveId" clId="{74EA75E5-FCE7-4959-A77B-C90FBA40BECA}" dt="2020-11-24T02:46:51.998" v="321" actId="165"/>
          <ac:grpSpMkLst>
            <pc:docMk/>
            <pc:sldMk cId="2489269662" sldId="326"/>
            <ac:grpSpMk id="143" creationId="{2686132F-72FF-4CFD-A665-0BFC65046968}"/>
          </ac:grpSpMkLst>
        </pc:grpChg>
        <pc:grpChg chg="mod topLvl">
          <ac:chgData name="Cao Tianyue" userId="002e49554a3b1526" providerId="LiveId" clId="{74EA75E5-FCE7-4959-A77B-C90FBA40BECA}" dt="2020-11-24T02:46:51.998" v="321" actId="165"/>
          <ac:grpSpMkLst>
            <pc:docMk/>
            <pc:sldMk cId="2489269662" sldId="326"/>
            <ac:grpSpMk id="155" creationId="{718E291B-9985-427A-8367-AEA1087AE3FA}"/>
          </ac:grpSpMkLst>
        </pc:grpChg>
        <pc:grpChg chg="mod topLvl">
          <ac:chgData name="Cao Tianyue" userId="002e49554a3b1526" providerId="LiveId" clId="{74EA75E5-FCE7-4959-A77B-C90FBA40BECA}" dt="2020-11-24T02:46:51.998" v="321" actId="165"/>
          <ac:grpSpMkLst>
            <pc:docMk/>
            <pc:sldMk cId="2489269662" sldId="326"/>
            <ac:grpSpMk id="171" creationId="{1781218D-E3C9-4C34-978D-3E9BC59C803D}"/>
          </ac:grpSpMkLst>
        </pc:grp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" creationId="{5D06C9A9-6985-43D1-B35A-52FD25239AC9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10" creationId="{A8569831-85BC-490F-9A20-3384D0BAF753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12" creationId="{A555ABCD-8A5E-4968-845C-6391B1223FE6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29" creationId="{FA3A3470-08D8-4C67-A1F4-43ABC448213A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0" creationId="{09DAF32F-2EE7-4933-9A87-56C2B49A9DEB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1" creationId="{2A8C738F-F865-4C57-B4EB-B21A7B7FF6AC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2" creationId="{E012475A-24E1-4968-B167-AF83BBA17443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3" creationId="{A52E47A8-50B3-4513-A57F-4705B4073079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6" creationId="{18B0C70F-875B-4055-9365-747AA88B6FDF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37" creationId="{76117B04-6ADE-4FA1-B895-42B819F6DA19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40" creationId="{C4728628-D657-41C8-8B64-F8E965A76CFB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47" creationId="{2EC96EEC-F728-44C3-8BB9-CAFE5CC090A3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48" creationId="{6DE95D34-794A-4458-B6E9-448DEA1B9FB2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49" creationId="{3B0F5B62-211F-4EC7-AC3A-4547A2F09CEF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50" creationId="{CAE1997D-E587-457F-B6AA-5714B75D1947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53" creationId="{92361E6D-20C4-46ED-9540-69DF280AE49E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59" creationId="{C20BA0BE-11E4-45E6-977E-F340D96CF8E2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0" creationId="{AA58780F-45BB-4D46-A313-2E371376846D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1" creationId="{4FEA21A4-5598-4D6E-86B7-E1FDA12F92F1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2" creationId="{A382A2DD-21DD-47A3-8E56-E9B6ADB6C317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3" creationId="{4AABA75B-3157-4459-B49D-D4F709359EC8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5" creationId="{F30E7E9B-BDCB-4CDF-97A2-9A72D61ADB38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66" creationId="{199A64E8-940F-4E2E-861F-1E34CE1C0F55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75" creationId="{664AD58E-66FC-4E7B-A9FB-F3CFB85229D5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76" creationId="{43E00B4B-B3E3-4918-A640-78290E644A45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77" creationId="{094ACF30-3074-4FC9-AE96-5427D0CCC636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0" creationId="{30DD567A-50E8-434D-8CF2-46A23E2D308C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1" creationId="{97E6E804-2287-4B41-A367-3DC9C93962BC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2" creationId="{9A5B5D42-EEF8-450F-9ECB-DD321BEDD874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3" creationId="{5C1E4973-37DF-4F67-8ABA-589B4E1F1B33}"/>
          </ac:cxnSpMkLst>
        </pc:cxnChg>
        <pc:cxnChg chg="mod">
          <ac:chgData name="Cao Tianyue" userId="002e49554a3b1526" providerId="LiveId" clId="{74EA75E5-FCE7-4959-A77B-C90FBA40BECA}" dt="2020-11-23T08:58:18.310" v="273"/>
          <ac:cxnSpMkLst>
            <pc:docMk/>
            <pc:sldMk cId="2489269662" sldId="326"/>
            <ac:cxnSpMk id="85" creationId="{FD245C9D-39A8-47D9-8B52-BD15B91FDB0C}"/>
          </ac:cxnSpMkLst>
        </pc:cxnChg>
        <pc:cxnChg chg="mod">
          <ac:chgData name="Cao Tianyue" userId="002e49554a3b1526" providerId="LiveId" clId="{74EA75E5-FCE7-4959-A77B-C90FBA40BECA}" dt="2020-11-23T08:58:21.796" v="276"/>
          <ac:cxnSpMkLst>
            <pc:docMk/>
            <pc:sldMk cId="2489269662" sldId="326"/>
            <ac:cxnSpMk id="105" creationId="{654C02E0-F450-453B-ACC2-1BADCDD87437}"/>
          </ac:cxnSpMkLst>
        </pc:cxnChg>
        <pc:cxnChg chg="mod">
          <ac:chgData name="Cao Tianyue" userId="002e49554a3b1526" providerId="LiveId" clId="{74EA75E5-FCE7-4959-A77B-C90FBA40BECA}" dt="2020-11-23T08:58:21.796" v="276"/>
          <ac:cxnSpMkLst>
            <pc:docMk/>
            <pc:sldMk cId="2489269662" sldId="326"/>
            <ac:cxnSpMk id="107" creationId="{C445AC1A-511B-448D-8289-B3C5C02F2A9B}"/>
          </ac:cxnSpMkLst>
        </pc:cxnChg>
        <pc:cxnChg chg="mod">
          <ac:chgData name="Cao Tianyue" userId="002e49554a3b1526" providerId="LiveId" clId="{74EA75E5-FCE7-4959-A77B-C90FBA40BECA}" dt="2020-11-23T08:58:21.796" v="276"/>
          <ac:cxnSpMkLst>
            <pc:docMk/>
            <pc:sldMk cId="2489269662" sldId="326"/>
            <ac:cxnSpMk id="109" creationId="{391D6CEB-E12E-4067-8108-06B59E814550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26" creationId="{04E1992C-4FF2-43C3-B0C4-8F7E25C0076E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27" creationId="{78CAFFDD-F20F-40FD-B84E-42179911FF8D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28" creationId="{1FFE616E-016D-4A12-A00B-05F8DA331DEF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29" creationId="{CA01E567-DD36-4DA5-A7D3-BF1EFD8F68D7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30" creationId="{CF5896FA-B6F9-4EE0-9367-8596C94499E0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33" creationId="{6E10E5BA-FC55-434C-B815-A220B705D861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34" creationId="{FE1B1D22-3D36-4F78-BAC3-D04CD36AFAEF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37" creationId="{5D47ACFA-5517-4E16-9D5F-20054B5B51B0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44" creationId="{9E6448F1-4F5E-4FBA-B01E-1EFEDB94B453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45" creationId="{5F6F868F-5A6B-4F89-9F4B-BF7AF1229A97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46" creationId="{9AEE7F80-A8B4-4202-8350-158846F69C5F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47" creationId="{F277E754-5D34-4A68-8DF4-C3C701850527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50" creationId="{CAB26742-E996-454D-8360-469C992B5141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56" creationId="{17290A15-B528-4A4C-A4D1-A8A3559A0395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57" creationId="{A3373BBF-D9A0-4EAE-9D11-695A4C4CE3C1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58" creationId="{4436DA9E-DE00-4CF4-8B10-F1B8AC635830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59" creationId="{80304D14-4BC4-4CED-B395-F42486D52AAD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60" creationId="{430B9861-9F8B-4126-9CCA-A79DE9830670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62" creationId="{F45FA648-CB93-454C-89BD-59BBFC77327F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63" creationId="{54C65788-3E97-4F8E-AC51-51B9BCCC636C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2" creationId="{3858B23A-793B-4A04-A27D-7992E274C127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3" creationId="{59B22134-EA26-4392-8FF3-78B791968128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4" creationId="{08AAD214-BEA2-4F0D-A917-9A6CC7C6381A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7" creationId="{33B024CB-5F02-4BA4-B8EE-B5662C9D64C9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8" creationId="{D9217E26-168E-4305-9A70-D70D10AFAECB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79" creationId="{462FFA3B-EE09-4850-89B0-E1DDCBB11C07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80" creationId="{993F75BC-20EC-4E20-9640-2077D131F832}"/>
          </ac:cxnSpMkLst>
        </pc:cxnChg>
        <pc:cxnChg chg="mod topLvl">
          <ac:chgData name="Cao Tianyue" userId="002e49554a3b1526" providerId="LiveId" clId="{74EA75E5-FCE7-4959-A77B-C90FBA40BECA}" dt="2020-11-24T02:46:51.998" v="321" actId="165"/>
          <ac:cxnSpMkLst>
            <pc:docMk/>
            <pc:sldMk cId="2489269662" sldId="326"/>
            <ac:cxnSpMk id="182" creationId="{4DC05E9B-B552-4FEC-92B1-F70805C9844D}"/>
          </ac:cxnSpMkLst>
        </pc:cxnChg>
      </pc:sldChg>
      <pc:sldChg chg="new del">
        <pc:chgData name="Cao Tianyue" userId="002e49554a3b1526" providerId="LiveId" clId="{74EA75E5-FCE7-4959-A77B-C90FBA40BECA}" dt="2020-11-23T07:51:30.489" v="135" actId="47"/>
        <pc:sldMkLst>
          <pc:docMk/>
          <pc:sldMk cId="2625546814" sldId="326"/>
        </pc:sldMkLst>
      </pc:sldChg>
      <pc:sldChg chg="addSp delSp modSp add mod modNotesTx">
        <pc:chgData name="Cao Tianyue" userId="002e49554a3b1526" providerId="LiveId" clId="{74EA75E5-FCE7-4959-A77B-C90FBA40BECA}" dt="2020-11-25T05:01:41.812" v="5314" actId="1076"/>
        <pc:sldMkLst>
          <pc:docMk/>
          <pc:sldMk cId="1478162226" sldId="327"/>
        </pc:sldMkLst>
        <pc:spChg chg="add del mod">
          <ac:chgData name="Cao Tianyue" userId="002e49554a3b1526" providerId="LiveId" clId="{74EA75E5-FCE7-4959-A77B-C90FBA40BECA}" dt="2020-11-23T08:59:30.819" v="316" actId="478"/>
          <ac:spMkLst>
            <pc:docMk/>
            <pc:sldMk cId="1478162226" sldId="327"/>
            <ac:spMk id="3" creationId="{5C5C3D49-9835-4494-B453-6EC8451E358F}"/>
          </ac:spMkLst>
        </pc:spChg>
        <pc:spChg chg="del mod">
          <ac:chgData name="Cao Tianyue" userId="002e49554a3b1526" providerId="LiveId" clId="{74EA75E5-FCE7-4959-A77B-C90FBA40BECA}" dt="2020-11-23T08:59:29.405" v="315" actId="478"/>
          <ac:spMkLst>
            <pc:docMk/>
            <pc:sldMk cId="1478162226" sldId="327"/>
            <ac:spMk id="199" creationId="{76B7610B-31A1-4658-BE65-FD6EFCA80386}"/>
          </ac:spMkLst>
        </pc:spChg>
        <pc:grpChg chg="del">
          <ac:chgData name="Cao Tianyue" userId="002e49554a3b1526" providerId="LiveId" clId="{74EA75E5-FCE7-4959-A77B-C90FBA40BECA}" dt="2020-11-23T08:58:49.680" v="279" actId="478"/>
          <ac:grpSpMkLst>
            <pc:docMk/>
            <pc:sldMk cId="1478162226" sldId="327"/>
            <ac:grpSpMk id="103" creationId="{5ADF4090-061A-4E7A-8901-BA8BD1CCCC63}"/>
          </ac:grpSpMkLst>
        </pc:grpChg>
        <pc:grpChg chg="del">
          <ac:chgData name="Cao Tianyue" userId="002e49554a3b1526" providerId="LiveId" clId="{74EA75E5-FCE7-4959-A77B-C90FBA40BECA}" dt="2020-11-23T08:58:49.680" v="279" actId="478"/>
          <ac:grpSpMkLst>
            <pc:docMk/>
            <pc:sldMk cId="1478162226" sldId="327"/>
            <ac:grpSpMk id="111" creationId="{EAF691FD-7FA5-4199-B474-309182514504}"/>
          </ac:grpSpMkLst>
        </pc:grpChg>
        <pc:grpChg chg="del">
          <ac:chgData name="Cao Tianyue" userId="002e49554a3b1526" providerId="LiveId" clId="{74EA75E5-FCE7-4959-A77B-C90FBA40BECA}" dt="2020-11-23T08:58:54.403" v="280" actId="478"/>
          <ac:grpSpMkLst>
            <pc:docMk/>
            <pc:sldMk cId="1478162226" sldId="327"/>
            <ac:grpSpMk id="118" creationId="{1A692B6D-AAD6-4833-8E6D-7FE172936260}"/>
          </ac:grpSpMkLst>
        </pc:grpChg>
        <pc:graphicFrameChg chg="add mod modGraphic">
          <ac:chgData name="Cao Tianyue" userId="002e49554a3b1526" providerId="LiveId" clId="{74EA75E5-FCE7-4959-A77B-C90FBA40BECA}" dt="2020-11-25T05:01:41.812" v="5314" actId="1076"/>
          <ac:graphicFrameMkLst>
            <pc:docMk/>
            <pc:sldMk cId="1478162226" sldId="327"/>
            <ac:graphicFrameMk id="99" creationId="{20233E93-9ACE-4CBD-9E5A-7BBBD5D65EBB}"/>
          </ac:graphicFrameMkLst>
        </pc:graphicFrame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26" creationId="{04E1992C-4FF2-43C3-B0C4-8F7E25C0076E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27" creationId="{78CAFFDD-F20F-40FD-B84E-42179911FF8D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28" creationId="{1FFE616E-016D-4A12-A00B-05F8DA331DEF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29" creationId="{CA01E567-DD36-4DA5-A7D3-BF1EFD8F68D7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30" creationId="{CF5896FA-B6F9-4EE0-9367-8596C94499E0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33" creationId="{6E10E5BA-FC55-434C-B815-A220B705D861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34" creationId="{FE1B1D22-3D36-4F78-BAC3-D04CD36AFAEF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44" creationId="{9E6448F1-4F5E-4FBA-B01E-1EFEDB94B453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45" creationId="{5F6F868F-5A6B-4F89-9F4B-BF7AF1229A97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47" creationId="{F277E754-5D34-4A68-8DF4-C3C701850527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50" creationId="{CAB26742-E996-454D-8360-469C992B5141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56" creationId="{17290A15-B528-4A4C-A4D1-A8A3559A0395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57" creationId="{A3373BBF-D9A0-4EAE-9D11-695A4C4CE3C1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58" creationId="{4436DA9E-DE00-4CF4-8B10-F1B8AC635830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59" creationId="{80304D14-4BC4-4CED-B395-F42486D52AAD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60" creationId="{430B9861-9F8B-4126-9CCA-A79DE9830670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72" creationId="{3858B23A-793B-4A04-A27D-7992E274C127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73" creationId="{59B22134-EA26-4392-8FF3-78B791968128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77" creationId="{33B024CB-5F02-4BA4-B8EE-B5662C9D64C9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78" creationId="{D9217E26-168E-4305-9A70-D70D10AFAECB}"/>
          </ac:cxnSpMkLst>
        </pc:cxnChg>
        <pc:cxnChg chg="mod">
          <ac:chgData name="Cao Tianyue" userId="002e49554a3b1526" providerId="LiveId" clId="{74EA75E5-FCE7-4959-A77B-C90FBA40BECA}" dt="2020-11-23T08:58:54.403" v="280" actId="478"/>
          <ac:cxnSpMkLst>
            <pc:docMk/>
            <pc:sldMk cId="1478162226" sldId="327"/>
            <ac:cxnSpMk id="182" creationId="{4DC05E9B-B552-4FEC-92B1-F70805C9844D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4586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9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741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391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15699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122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4470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098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53017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3132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26647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8906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70069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36312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9080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88391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81276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30815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61726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81342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9327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6565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011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2601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7069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519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8220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5e473b043_0_17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5e473b043_0_17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047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21464" y="-864758"/>
            <a:ext cx="6070096" cy="6283055"/>
            <a:chOff x="1279825" y="238125"/>
            <a:chExt cx="5060100" cy="5237625"/>
          </a:xfrm>
        </p:grpSpPr>
        <p:sp>
          <p:nvSpPr>
            <p:cNvPr id="10" name="Google Shape;10;p2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>
            <a:off x="3731673" y="-433179"/>
            <a:ext cx="6250236" cy="6469514"/>
            <a:chOff x="1279825" y="238125"/>
            <a:chExt cx="5060100" cy="5237625"/>
          </a:xfrm>
        </p:grpSpPr>
        <p:sp>
          <p:nvSpPr>
            <p:cNvPr id="16" name="Google Shape;16;p2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988800" y="3230225"/>
            <a:ext cx="7166400" cy="8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2566950" y="4047725"/>
            <a:ext cx="4010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>
                <a:solidFill>
                  <a:srgbClr val="E17C7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672350" y="1842400"/>
            <a:ext cx="2994300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1_4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1"/>
          <p:cNvGrpSpPr/>
          <p:nvPr/>
        </p:nvGrpSpPr>
        <p:grpSpPr>
          <a:xfrm rot="10800000">
            <a:off x="3731673" y="-433179"/>
            <a:ext cx="6250236" cy="6469514"/>
            <a:chOff x="1279825" y="238125"/>
            <a:chExt cx="5060100" cy="5237625"/>
          </a:xfrm>
        </p:grpSpPr>
        <p:sp>
          <p:nvSpPr>
            <p:cNvPr id="204" name="Google Shape;204;p21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title" idx="2"/>
          </p:nvPr>
        </p:nvSpPr>
        <p:spPr>
          <a:xfrm>
            <a:off x="1298588" y="183605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1"/>
          </p:nvPr>
        </p:nvSpPr>
        <p:spPr>
          <a:xfrm>
            <a:off x="1298588" y="226325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title" idx="3"/>
          </p:nvPr>
        </p:nvSpPr>
        <p:spPr>
          <a:xfrm>
            <a:off x="5904113" y="183605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4"/>
          </p:nvPr>
        </p:nvSpPr>
        <p:spPr>
          <a:xfrm>
            <a:off x="5904113" y="226325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title" idx="5"/>
          </p:nvPr>
        </p:nvSpPr>
        <p:spPr>
          <a:xfrm>
            <a:off x="1298588" y="340050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6"/>
          </p:nvPr>
        </p:nvSpPr>
        <p:spPr>
          <a:xfrm>
            <a:off x="1298588" y="382770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7"/>
          </p:nvPr>
        </p:nvSpPr>
        <p:spPr>
          <a:xfrm>
            <a:off x="5904113" y="340050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8"/>
          </p:nvPr>
        </p:nvSpPr>
        <p:spPr>
          <a:xfrm>
            <a:off x="5904113" y="382770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●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●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7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/blob/master/API.md#scales-d3-sca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hyperlink" Target="https://www.cnblogs.com/kidsitcn/p/7182274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3-graph-gallery.com/graph/custom_theme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3-graph-gallery.com/graph/barplot_ordered.html" TargetMode="Externa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3-graph-gallery.com/graph/histogram_double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3-graph-gallery.com/graph/density_basic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3-graph-gallery.com/graph/pie_annotation.html" TargetMode="External"/><Relationship Id="rId7" Type="http://schemas.openxmlformats.org/officeDocument/2006/relationships/hyperlink" Target="https://www.d3-graph-gallery.com/graph/donut_label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3-graph-gallery.com/graph/heatmap_basic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l.ocks.org/nbremer/21746a9668ffdf6d8242" TargetMode="External"/><Relationship Id="rId5" Type="http://schemas.openxmlformats.org/officeDocument/2006/relationships/hyperlink" Target="https://github.com/alangrafu/radar-chart-d3" TargetMode="External"/><Relationship Id="rId4" Type="http://schemas.openxmlformats.org/officeDocument/2006/relationships/hyperlink" Target="https://www.d3-graph-gallery.com/parallel.ht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jikexueyuan.com/project/d3wiki/chinamap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hyperlink" Target="https://github.com/topojson/topojson/wiki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>
            <a:spLocks noGrp="1"/>
          </p:cNvSpPr>
          <p:nvPr>
            <p:ph type="ctrTitle"/>
          </p:nvPr>
        </p:nvSpPr>
        <p:spPr>
          <a:xfrm>
            <a:off x="988800" y="1368954"/>
            <a:ext cx="7166400" cy="15446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D3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  <a:endParaRPr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0B6336-9455-41C7-8FB5-392B0DAE1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5" y="49696"/>
            <a:ext cx="2267538" cy="745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25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76917" y="2215520"/>
            <a:ext cx="4746001" cy="45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世界、视野、视窗的概念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3F64AB-F6F8-4D11-9D4A-FB2492CA0EC6}"/>
              </a:ext>
            </a:extLst>
          </p:cNvPr>
          <p:cNvSpPr txBox="1"/>
          <p:nvPr/>
        </p:nvSpPr>
        <p:spPr>
          <a:xfrm>
            <a:off x="265026" y="696906"/>
            <a:ext cx="6659477" cy="1455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200" dirty="0"/>
              <a:t>和很多计算机绘图所使用的坐标系统一样，</a:t>
            </a:r>
            <a:r>
              <a:rPr lang="en-US" altLang="zh-CN" sz="1200" dirty="0"/>
              <a:t>SVG </a:t>
            </a:r>
            <a:r>
              <a:rPr lang="zh-CN" altLang="en-US" sz="1200" dirty="0"/>
              <a:t>也使用了</a:t>
            </a:r>
            <a:r>
              <a:rPr lang="zh-CN" altLang="en-US" sz="1200" b="1" dirty="0">
                <a:solidFill>
                  <a:srgbClr val="C00000"/>
                </a:solidFill>
              </a:rPr>
              <a:t>网格坐标系统</a:t>
            </a:r>
            <a:r>
              <a:rPr lang="zh-CN" altLang="en-US" sz="1200" dirty="0">
                <a:solidFill>
                  <a:schemeClr val="tx1"/>
                </a:solidFill>
              </a:rPr>
              <a:t>，</a:t>
            </a:r>
            <a:r>
              <a:rPr lang="zh-CN" altLang="en-US" sz="1200" dirty="0"/>
              <a:t>这种坐标系有如下几个特点：</a:t>
            </a:r>
            <a:endParaRPr lang="en-US" altLang="zh-CN" sz="1200" dirty="0"/>
          </a:p>
          <a:p>
            <a:pPr marL="342900" indent="-342900">
              <a:lnSpc>
                <a:spcPts val="1800"/>
              </a:lnSpc>
              <a:buAutoNum type="arabicPeriod"/>
            </a:pPr>
            <a:r>
              <a:rPr lang="zh-CN" altLang="en-US" sz="1200" dirty="0"/>
              <a:t>以左上角为坐标系的原点</a:t>
            </a:r>
            <a:r>
              <a:rPr lang="en-US" altLang="zh-CN" sz="1200" dirty="0"/>
              <a:t>(0,0)</a:t>
            </a:r>
          </a:p>
          <a:p>
            <a:pPr marL="342900" indent="-342900">
              <a:lnSpc>
                <a:spcPts val="1800"/>
              </a:lnSpc>
              <a:buAutoNum type="arabicPeriod"/>
            </a:pPr>
            <a:r>
              <a:rPr lang="en-US" altLang="zh-CN" sz="1200" dirty="0">
                <a:solidFill>
                  <a:srgbClr val="C00000"/>
                </a:solidFill>
              </a:rPr>
              <a:t>X </a:t>
            </a:r>
            <a:r>
              <a:rPr lang="zh-CN" altLang="en-US" sz="1200" dirty="0">
                <a:solidFill>
                  <a:srgbClr val="C00000"/>
                </a:solidFill>
              </a:rPr>
              <a:t>轴的正方向向右</a:t>
            </a:r>
            <a:r>
              <a:rPr lang="zh-CN" altLang="en-US" sz="1200" dirty="0"/>
              <a:t>，从 </a:t>
            </a:r>
            <a:r>
              <a:rPr lang="en-US" altLang="zh-CN" sz="1200" dirty="0"/>
              <a:t>0,0 </a:t>
            </a:r>
            <a:r>
              <a:rPr lang="zh-CN" altLang="en-US" sz="1200" dirty="0"/>
              <a:t>点开始向右， </a:t>
            </a:r>
            <a:r>
              <a:rPr lang="en-US" altLang="zh-CN" sz="1200" dirty="0"/>
              <a:t>x </a:t>
            </a:r>
            <a:r>
              <a:rPr lang="zh-CN" altLang="en-US" sz="1200" dirty="0"/>
              <a:t>逐渐增大</a:t>
            </a:r>
            <a:endParaRPr lang="en-US" altLang="zh-CN" sz="1200" dirty="0"/>
          </a:p>
          <a:p>
            <a:pPr marL="342900" indent="-342900">
              <a:lnSpc>
                <a:spcPts val="1800"/>
              </a:lnSpc>
              <a:buAutoNum type="arabicPeriod"/>
            </a:pPr>
            <a:r>
              <a:rPr lang="en-US" altLang="zh-CN" sz="1200" dirty="0">
                <a:solidFill>
                  <a:srgbClr val="C00000"/>
                </a:solidFill>
              </a:rPr>
              <a:t>Y </a:t>
            </a:r>
            <a:r>
              <a:rPr lang="zh-CN" altLang="en-US" sz="1200" dirty="0">
                <a:solidFill>
                  <a:srgbClr val="C00000"/>
                </a:solidFill>
              </a:rPr>
              <a:t>轴的正方向向下</a:t>
            </a:r>
            <a:r>
              <a:rPr lang="zh-CN" altLang="en-US" sz="1200" dirty="0"/>
              <a:t>，从 </a:t>
            </a:r>
            <a:r>
              <a:rPr lang="en-US" altLang="zh-CN" sz="1200" dirty="0"/>
              <a:t>0,0 </a:t>
            </a:r>
            <a:r>
              <a:rPr lang="zh-CN" altLang="en-US" sz="1200" dirty="0"/>
              <a:t>点开始向下， </a:t>
            </a:r>
            <a:r>
              <a:rPr lang="en-US" altLang="zh-CN" sz="1200" dirty="0"/>
              <a:t>y </a:t>
            </a:r>
            <a:r>
              <a:rPr lang="zh-CN" altLang="en-US" sz="1200" dirty="0"/>
              <a:t>逐渐增大</a:t>
            </a:r>
            <a:endParaRPr lang="en-US" altLang="zh-CN" sz="1200" dirty="0"/>
          </a:p>
          <a:p>
            <a:pPr marL="342900" indent="-342900">
              <a:lnSpc>
                <a:spcPts val="1800"/>
              </a:lnSpc>
              <a:buAutoNum type="arabicPeriod"/>
            </a:pPr>
            <a:r>
              <a:rPr lang="zh-CN" altLang="en-US" sz="1200" dirty="0"/>
              <a:t>坐标</a:t>
            </a:r>
            <a:r>
              <a:rPr lang="zh-CN" altLang="en-US" sz="1200" dirty="0">
                <a:solidFill>
                  <a:srgbClr val="C00000"/>
                </a:solidFill>
              </a:rPr>
              <a:t>以像素为单位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8DEB534-EAF0-4D5F-B459-199042D76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549" y="196184"/>
            <a:ext cx="2192174" cy="218624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E26BC01-F7D2-44A0-A901-1744FCCA21FC}"/>
              </a:ext>
            </a:extLst>
          </p:cNvPr>
          <p:cNvSpPr txBox="1"/>
          <p:nvPr/>
        </p:nvSpPr>
        <p:spPr>
          <a:xfrm>
            <a:off x="289963" y="2815484"/>
            <a:ext cx="6268778" cy="1917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</a:rPr>
              <a:t>世界</a:t>
            </a:r>
            <a:r>
              <a:rPr lang="zh-CN" altLang="en-US" sz="1200" dirty="0"/>
              <a:t>：创建了一个</a:t>
            </a:r>
            <a:r>
              <a:rPr lang="en-US" altLang="zh-CN" sz="1200" dirty="0"/>
              <a:t>SVG</a:t>
            </a:r>
            <a:r>
              <a:rPr lang="zh-CN" altLang="en-US" sz="1200" dirty="0"/>
              <a:t>，就是创建了一个世界，这个世界是</a:t>
            </a:r>
            <a:r>
              <a:rPr lang="zh-CN" altLang="en-US" sz="1200" dirty="0">
                <a:solidFill>
                  <a:srgbClr val="C00000"/>
                </a:solidFill>
              </a:rPr>
              <a:t>无形的也是无穷大的</a:t>
            </a:r>
            <a:r>
              <a:rPr lang="zh-CN" altLang="en-US" sz="1200" dirty="0"/>
              <a:t>，而</a:t>
            </a:r>
            <a:r>
              <a:rPr lang="en-US" altLang="zh-CN" sz="1200" dirty="0"/>
              <a:t>SVG</a:t>
            </a:r>
            <a:r>
              <a:rPr lang="zh-CN" altLang="en-US" sz="1200" dirty="0"/>
              <a:t>的内容就是世界的定义，例如</a:t>
            </a:r>
            <a:r>
              <a:rPr lang="en-US" altLang="zh-CN" sz="1200" dirty="0"/>
              <a:t>SVG</a:t>
            </a:r>
            <a:r>
              <a:rPr lang="zh-CN" altLang="en-US" sz="1200" dirty="0"/>
              <a:t>内有多少曲线，在哪里，什么颜色，都是在定义这个世界</a:t>
            </a:r>
            <a:endParaRPr lang="en-US" altLang="zh-CN" sz="1200" dirty="0"/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</a:rPr>
              <a:t>视野</a:t>
            </a:r>
            <a:r>
              <a:rPr lang="zh-CN" altLang="en-US" sz="1200" dirty="0"/>
              <a:t>：就是我们能看到部分。世界是客观的，而视野是主观的，可以人为控制视野的大小、观察的位置。而在</a:t>
            </a:r>
            <a:r>
              <a:rPr lang="en-US" altLang="zh-CN" sz="1200" dirty="0"/>
              <a:t>SVG</a:t>
            </a:r>
            <a:r>
              <a:rPr lang="zh-CN" altLang="en-US" sz="1200" dirty="0"/>
              <a:t>中，就是通过</a:t>
            </a:r>
            <a:r>
              <a:rPr lang="en-US" altLang="zh-CN" sz="1200" dirty="0" err="1">
                <a:solidFill>
                  <a:srgbClr val="C00000"/>
                </a:solidFill>
              </a:rPr>
              <a:t>viewbox</a:t>
            </a:r>
            <a:r>
              <a:rPr lang="zh-CN" altLang="en-US" sz="1200" dirty="0">
                <a:solidFill>
                  <a:srgbClr val="C00000"/>
                </a:solidFill>
              </a:rPr>
              <a:t>来控制视野</a:t>
            </a:r>
            <a:endParaRPr lang="en-US" altLang="zh-CN" sz="1200" dirty="0">
              <a:solidFill>
                <a:srgbClr val="C00000"/>
              </a:solidFill>
            </a:endParaRP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</a:rPr>
              <a:t>视窗</a:t>
            </a:r>
            <a:r>
              <a:rPr lang="zh-CN" altLang="en-US" sz="1200" dirty="0">
                <a:solidFill>
                  <a:schemeClr val="tx1"/>
                </a:solidFill>
              </a:rPr>
              <a:t>：在 </a:t>
            </a:r>
            <a:r>
              <a:rPr lang="en-US" altLang="zh-CN" sz="1200" dirty="0">
                <a:solidFill>
                  <a:schemeClr val="tx1"/>
                </a:solidFill>
              </a:rPr>
              <a:t>SVG </a:t>
            </a:r>
            <a:r>
              <a:rPr lang="zh-CN" altLang="en-US" sz="1200" dirty="0">
                <a:solidFill>
                  <a:schemeClr val="tx1"/>
                </a:solidFill>
              </a:rPr>
              <a:t>标签当中可以</a:t>
            </a:r>
            <a:r>
              <a:rPr lang="zh-CN" altLang="en-US" sz="1200" dirty="0">
                <a:solidFill>
                  <a:srgbClr val="C00000"/>
                </a:solidFill>
              </a:rPr>
              <a:t>指定⼀个宽和⾼属性</a:t>
            </a:r>
            <a:r>
              <a:rPr lang="zh-CN" altLang="en-US" sz="1200" dirty="0">
                <a:solidFill>
                  <a:schemeClr val="tx1"/>
                </a:solidFill>
              </a:rPr>
              <a:t>，来表⽰ </a:t>
            </a:r>
            <a:r>
              <a:rPr lang="en-US" altLang="zh-CN" sz="1200" dirty="0">
                <a:solidFill>
                  <a:schemeClr val="tx1"/>
                </a:solidFill>
              </a:rPr>
              <a:t>SVG ⽂</a:t>
            </a:r>
            <a:r>
              <a:rPr lang="zh-CN" altLang="en-US" sz="1200" dirty="0">
                <a:solidFill>
                  <a:schemeClr val="tx1"/>
                </a:solidFill>
              </a:rPr>
              <a:t>件渲染的区域⼤⼩。这个⼤⼩也可以使⽤样式表来定义。这个区域⼤⼩，就是视窗（</a:t>
            </a:r>
            <a:r>
              <a:rPr lang="en-US" altLang="zh-CN" sz="1200" dirty="0">
                <a:solidFill>
                  <a:schemeClr val="tx1"/>
                </a:solidFill>
              </a:rPr>
              <a:t>viewport</a:t>
            </a:r>
            <a:r>
              <a:rPr lang="zh-CN" altLang="en-US" sz="1200" dirty="0">
                <a:solidFill>
                  <a:schemeClr val="tx1"/>
                </a:solidFill>
              </a:rPr>
              <a:t>）。视窗实际上就是浏览器开辟出来⽤于渲染 </a:t>
            </a:r>
            <a:r>
              <a:rPr lang="en-US" altLang="zh-CN" sz="1200" dirty="0">
                <a:solidFill>
                  <a:schemeClr val="tx1"/>
                </a:solidFill>
              </a:rPr>
              <a:t>SVG </a:t>
            </a:r>
            <a:r>
              <a:rPr lang="zh-CN" altLang="en-US" sz="1200" dirty="0">
                <a:solidFill>
                  <a:schemeClr val="tx1"/>
                </a:solidFill>
              </a:rPr>
              <a:t>内容的⼀个区域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DF0AC0-95F1-4F34-9648-5705FFC76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015" y="2888845"/>
            <a:ext cx="2462985" cy="177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30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25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696906"/>
            <a:ext cx="4746001" cy="45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世界、视野、视窗的概念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26BC01-F7D2-44A0-A901-1744FCCA21FC}"/>
              </a:ext>
            </a:extLst>
          </p:cNvPr>
          <p:cNvSpPr txBox="1"/>
          <p:nvPr/>
        </p:nvSpPr>
        <p:spPr>
          <a:xfrm>
            <a:off x="366163" y="1512725"/>
            <a:ext cx="8185170" cy="2633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width, height —— </a:t>
            </a:r>
            <a:r>
              <a:rPr lang="zh-CN" altLang="en-US" sz="1600" dirty="0">
                <a:solidFill>
                  <a:schemeClr val="tx1"/>
                </a:solidFill>
              </a:rPr>
              <a:t>控制视窗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SVG </a:t>
            </a:r>
            <a:r>
              <a:rPr lang="zh-CN" altLang="en-US" sz="1600" dirty="0">
                <a:solidFill>
                  <a:schemeClr val="tx1"/>
                </a:solidFill>
              </a:rPr>
              <a:t>代码 </a:t>
            </a:r>
            <a:r>
              <a:rPr lang="en-US" altLang="zh-CN" sz="1600" dirty="0">
                <a:solidFill>
                  <a:schemeClr val="tx1"/>
                </a:solidFill>
              </a:rPr>
              <a:t>—— </a:t>
            </a:r>
            <a:r>
              <a:rPr lang="zh-CN" altLang="en-US" sz="1600" dirty="0">
                <a:solidFill>
                  <a:schemeClr val="tx1"/>
                </a:solidFill>
              </a:rPr>
              <a:t>定义世界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chemeClr val="tx1"/>
                </a:solidFill>
              </a:rPr>
              <a:t>viewBox</a:t>
            </a:r>
            <a:r>
              <a:rPr lang="en-US" altLang="zh-CN" sz="1600" dirty="0">
                <a:solidFill>
                  <a:schemeClr val="tx1"/>
                </a:solidFill>
              </a:rPr>
              <a:t>, </a:t>
            </a:r>
            <a:r>
              <a:rPr lang="en-US" altLang="zh-CN" sz="1600" dirty="0" err="1">
                <a:solidFill>
                  <a:schemeClr val="tx1"/>
                </a:solidFill>
              </a:rPr>
              <a:t>preserveAspectRatio</a:t>
            </a:r>
            <a:r>
              <a:rPr lang="en-US" altLang="zh-CN" sz="1600" dirty="0">
                <a:solidFill>
                  <a:schemeClr val="tx1"/>
                </a:solidFill>
              </a:rPr>
              <a:t> —— </a:t>
            </a:r>
            <a:r>
              <a:rPr lang="zh-CN" altLang="en-US" sz="1600" dirty="0">
                <a:solidFill>
                  <a:schemeClr val="tx1"/>
                </a:solidFill>
              </a:rPr>
              <a:t>控制视野</a:t>
            </a:r>
            <a:endParaRPr lang="en-US" altLang="zh-CN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C00000"/>
                </a:solidFill>
              </a:rPr>
              <a:t>在理想情况下，视野和视窗有⼀样的尺⼨，那浏览器就可以地把视野完美地填充到视窗内</a:t>
            </a:r>
            <a:r>
              <a:rPr lang="zh-CN" altLang="en-US" sz="1600" dirty="0">
                <a:solidFill>
                  <a:schemeClr val="tx1"/>
                </a:solidFill>
              </a:rPr>
              <a:t>。可是如果视窗和视野⼤⼩不⼀致，就存在如何控制这个填充的问题，填充的策略使⽤ </a:t>
            </a:r>
            <a:r>
              <a:rPr lang="en-US" altLang="zh-CN" sz="1600" dirty="0" err="1">
                <a:solidFill>
                  <a:schemeClr val="tx1"/>
                </a:solidFill>
              </a:rPr>
              <a:t>preserveAspectRatio</a:t>
            </a:r>
            <a:r>
              <a:rPr lang="en-US" altLang="zh-CN" sz="1600" dirty="0">
                <a:solidFill>
                  <a:schemeClr val="tx1"/>
                </a:solidFill>
              </a:rPr>
              <a:t> </a:t>
            </a:r>
            <a:r>
              <a:rPr lang="zh-CN" altLang="en-US" sz="1600" dirty="0">
                <a:solidFill>
                  <a:schemeClr val="tx1"/>
                </a:solidFill>
              </a:rPr>
              <a:t>进⾏指定</a:t>
            </a:r>
          </a:p>
        </p:txBody>
      </p:sp>
    </p:spTree>
    <p:extLst>
      <p:ext uri="{BB962C8B-B14F-4D97-AF65-F5344CB8AC3E}">
        <p14:creationId xmlns:p14="http://schemas.microsoft.com/office/powerpoint/2010/main" val="475583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 err="1"/>
              <a:t>viewBox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B84900F-186A-4B89-968C-DB3B5494F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696" y="808140"/>
            <a:ext cx="4752975" cy="13430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3CF0C2-F545-4016-AD54-CB2AD222D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126" y="2323755"/>
            <a:ext cx="4251874" cy="267385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B97F746-D39C-404E-BD76-C01D9F0B96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288" y="2871613"/>
            <a:ext cx="4251874" cy="12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400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分组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6D9281B-8565-4259-8AEB-6F0F9BB52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679" y="2256972"/>
            <a:ext cx="2217188" cy="288652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780B240-D7B1-4A23-974D-57B56C1AD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81617"/>
            <a:ext cx="1410854" cy="154158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EFA843-11F1-49F0-B7EB-4CAF0C46CB94}"/>
              </a:ext>
            </a:extLst>
          </p:cNvPr>
          <p:cNvSpPr txBox="1"/>
          <p:nvPr/>
        </p:nvSpPr>
        <p:spPr>
          <a:xfrm>
            <a:off x="1162030" y="808140"/>
            <a:ext cx="4205837" cy="134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&lt;g&gt;</a:t>
            </a:r>
            <a:r>
              <a:rPr lang="zh-CN" altLang="en-US" dirty="0">
                <a:solidFill>
                  <a:schemeClr val="tx1"/>
                </a:solidFill>
              </a:rPr>
              <a:t>标签来创建分组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属性继承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transform </a:t>
            </a:r>
            <a:r>
              <a:rPr lang="zh-CN" altLang="en-US" dirty="0">
                <a:solidFill>
                  <a:schemeClr val="tx1"/>
                </a:solidFill>
              </a:rPr>
              <a:t>属性定义坐标变换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可以嵌套使用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918AE0E1-D19B-4B0D-B208-B83043F13970}"/>
              </a:ext>
            </a:extLst>
          </p:cNvPr>
          <p:cNvSpPr/>
          <p:nvPr/>
        </p:nvSpPr>
        <p:spPr>
          <a:xfrm>
            <a:off x="3956103" y="3369733"/>
            <a:ext cx="1054923" cy="313267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9059FA-8F23-4FE6-942A-DE6D3B9A7E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0380" y="2844730"/>
            <a:ext cx="1241954" cy="18246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F51D87F-5BAE-4B61-9860-E8DC60BDB3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2334" y="1947333"/>
            <a:ext cx="2548842" cy="319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7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四个坐标系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26BC01-F7D2-44A0-A901-1744FCCA21FC}"/>
              </a:ext>
            </a:extLst>
          </p:cNvPr>
          <p:cNvSpPr txBox="1"/>
          <p:nvPr/>
        </p:nvSpPr>
        <p:spPr>
          <a:xfrm>
            <a:off x="289963" y="1284379"/>
            <a:ext cx="8312170" cy="3608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用户坐标系（</a:t>
            </a:r>
            <a:r>
              <a:rPr lang="en-US" altLang="zh-CN" dirty="0"/>
              <a:t>User Coordinate</a:t>
            </a:r>
            <a:r>
              <a:rPr lang="zh-CN" altLang="en-US" dirty="0"/>
              <a:t>） 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世界的坐标系 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⽤户坐标系是最原始的坐标系，其它产⽣的坐标系都从⽤户坐标系开始，所以⽤户坐标系也可以称之为原始坐标系（</a:t>
            </a:r>
            <a:r>
              <a:rPr lang="en-US" altLang="zh-CN" dirty="0"/>
              <a:t>initial coordinate</a:t>
            </a:r>
            <a:r>
              <a:rPr lang="zh-CN" altLang="en-US" dirty="0"/>
              <a:t>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自身坐标系（</a:t>
            </a:r>
            <a:r>
              <a:rPr lang="en-US" altLang="zh-CN" dirty="0"/>
              <a:t>Current Coordinate</a:t>
            </a:r>
            <a:r>
              <a:rPr lang="zh-CN" altLang="en-US" dirty="0"/>
              <a:t>） 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每个图形元素或分组独立与生俱来 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宽高等属性都是基于自身坐标系定义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前驱坐标系（</a:t>
            </a:r>
            <a:r>
              <a:rPr lang="en-US" altLang="zh-CN" dirty="0"/>
              <a:t>Previous Coordinate</a:t>
            </a:r>
            <a:r>
              <a:rPr lang="zh-CN" altLang="en-US" dirty="0"/>
              <a:t>） 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父容器的坐标系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参考坐标系（</a:t>
            </a:r>
            <a:r>
              <a:rPr lang="en-US" altLang="zh-CN" dirty="0"/>
              <a:t>Reference Coordinate</a:t>
            </a:r>
            <a:r>
              <a:rPr lang="zh-CN" altLang="en-US" dirty="0"/>
              <a:t>） 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使用其它坐标系来考究自身的情况时使用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2451B40-A657-4E7D-B840-3A1C3040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136943"/>
            <a:ext cx="4533900" cy="200655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E6A9713E-88F4-4D50-92C3-E06E36279A0D}"/>
              </a:ext>
            </a:extLst>
          </p:cNvPr>
          <p:cNvSpPr/>
          <p:nvPr/>
        </p:nvSpPr>
        <p:spPr>
          <a:xfrm>
            <a:off x="4378314" y="2355691"/>
            <a:ext cx="4659852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4250"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</a:rPr>
              <a:t>现在矩形的⽗容器是 </a:t>
            </a:r>
            <a:r>
              <a:rPr lang="en-US" altLang="zh-CN" dirty="0">
                <a:solidFill>
                  <a:srgbClr val="C00000"/>
                </a:solidFill>
              </a:rPr>
              <a:t>SVG </a:t>
            </a:r>
            <a:r>
              <a:rPr lang="zh-CN" altLang="en-US" dirty="0">
                <a:solidFill>
                  <a:srgbClr val="C00000"/>
                </a:solidFill>
              </a:rPr>
              <a:t>标签，那么它的前驱坐标系也就是世界坐标系</a:t>
            </a:r>
          </a:p>
        </p:txBody>
      </p:sp>
    </p:spTree>
    <p:extLst>
      <p:ext uri="{BB962C8B-B14F-4D97-AF65-F5344CB8AC3E}">
        <p14:creationId xmlns:p14="http://schemas.microsoft.com/office/powerpoint/2010/main" val="2706296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四个坐标系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6804B28-6CBE-4DF0-AC7A-26E758E2B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733" y="670469"/>
            <a:ext cx="5520267" cy="224401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A7C847A-8C26-4871-B02D-CE3AE524A45D}"/>
              </a:ext>
            </a:extLst>
          </p:cNvPr>
          <p:cNvSpPr txBox="1"/>
          <p:nvPr/>
        </p:nvSpPr>
        <p:spPr>
          <a:xfrm>
            <a:off x="265026" y="1622545"/>
            <a:ext cx="8312170" cy="328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世界坐标系是哪⼀个？</a:t>
            </a:r>
            <a:r>
              <a:rPr lang="en-US" altLang="zh-CN" dirty="0"/>
              <a:t>	  OA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B </a:t>
            </a:r>
            <a:r>
              <a:rPr lang="zh-CN" altLang="en-US" dirty="0"/>
              <a:t>的前驱坐标系是哪⼀个？</a:t>
            </a:r>
            <a:r>
              <a:rPr lang="en-US" altLang="zh-CN" dirty="0"/>
              <a:t>	  OA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OB </a:t>
            </a:r>
            <a:r>
              <a:rPr lang="zh-CN" altLang="en-US" dirty="0"/>
              <a:t>是哪个元素的⾃⾝坐标系？</a:t>
            </a:r>
            <a:r>
              <a:rPr lang="en-US" altLang="zh-CN" dirty="0"/>
              <a:t>	  </a:t>
            </a:r>
            <a:r>
              <a:rPr lang="zh-CN" altLang="en-US" dirty="0"/>
              <a:t>分组 </a:t>
            </a:r>
            <a:r>
              <a:rPr lang="en-US" altLang="zh-CN" dirty="0"/>
              <a:t>B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C </a:t>
            </a:r>
            <a:r>
              <a:rPr lang="zh-CN" altLang="en-US" dirty="0"/>
              <a:t>和 </a:t>
            </a:r>
            <a:r>
              <a:rPr lang="en-US" altLang="zh-CN" dirty="0"/>
              <a:t>D </a:t>
            </a:r>
            <a:r>
              <a:rPr lang="zh-CN" altLang="en-US" dirty="0"/>
              <a:t>的前驱坐标系是哪⼀个？</a:t>
            </a:r>
            <a:r>
              <a:rPr lang="en-US" altLang="zh-CN" dirty="0"/>
              <a:t> OB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C </a:t>
            </a:r>
            <a:r>
              <a:rPr lang="zh-CN" altLang="en-US" dirty="0"/>
              <a:t>和 </a:t>
            </a:r>
            <a:r>
              <a:rPr lang="en-US" altLang="zh-CN" dirty="0"/>
              <a:t>D </a:t>
            </a:r>
            <a:r>
              <a:rPr lang="zh-CN" altLang="en-US" dirty="0"/>
              <a:t>的图形定义（坐标和宽⾼）是基于哪个坐标系的？</a:t>
            </a:r>
            <a:r>
              <a:rPr lang="en-US" altLang="zh-CN" dirty="0"/>
              <a:t>	OC </a:t>
            </a:r>
            <a:r>
              <a:rPr lang="zh-CN" altLang="en-US" dirty="0"/>
              <a:t>和 </a:t>
            </a:r>
            <a:r>
              <a:rPr lang="en-US" altLang="zh-CN" dirty="0"/>
              <a:t>OD </a:t>
            </a:r>
            <a:r>
              <a:rPr lang="zh-CN" altLang="en-US" dirty="0"/>
              <a:t>两个⾃⾝坐标系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分组 </a:t>
            </a:r>
            <a:r>
              <a:rPr lang="en-US" altLang="zh-CN" dirty="0"/>
              <a:t>B </a:t>
            </a:r>
            <a:r>
              <a:rPr lang="zh-CN" altLang="en-US" dirty="0"/>
              <a:t>上设置的 </a:t>
            </a:r>
            <a:r>
              <a:rPr lang="en-US" altLang="zh-CN" dirty="0"/>
              <a:t>transform </a:t>
            </a:r>
            <a:r>
              <a:rPr lang="zh-CN" altLang="en-US" dirty="0"/>
              <a:t>属性是什么意思？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表⽰ </a:t>
            </a:r>
            <a:r>
              <a:rPr lang="en-US" altLang="zh-CN" dirty="0"/>
              <a:t>B </a:t>
            </a:r>
            <a:r>
              <a:rPr lang="zh-CN" altLang="en-US" dirty="0"/>
              <a:t>的⾃⾝坐标系 </a:t>
            </a:r>
            <a:r>
              <a:rPr lang="en-US" altLang="zh-CN" dirty="0"/>
              <a:t>OB </a:t>
            </a:r>
            <a:r>
              <a:rPr lang="zh-CN" altLang="en-US" dirty="0"/>
              <a:t>是从其前驱坐标系 </a:t>
            </a:r>
            <a:r>
              <a:rPr lang="en-US" altLang="zh-CN" dirty="0"/>
              <a:t>OA </a:t>
            </a:r>
            <a:r>
              <a:rPr lang="zh-CN" altLang="en-US" dirty="0"/>
              <a:t>经过 </a:t>
            </a:r>
            <a:r>
              <a:rPr lang="en-US" altLang="zh-CN" dirty="0"/>
              <a:t>transform </a:t>
            </a:r>
            <a:r>
              <a:rPr lang="zh-CN" altLang="en-US" dirty="0"/>
              <a:t>变换⽽来的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OB</a:t>
            </a:r>
            <a:r>
              <a:rPr lang="zh-CN" altLang="en-US" dirty="0"/>
              <a:t>、</a:t>
            </a:r>
            <a:r>
              <a:rPr lang="en-US" altLang="zh-CN" dirty="0"/>
              <a:t>OC</a:t>
            </a:r>
            <a:r>
              <a:rPr lang="zh-CN" altLang="en-US" dirty="0"/>
              <a:t>和</a:t>
            </a:r>
            <a:r>
              <a:rPr lang="en-US" altLang="zh-CN" dirty="0"/>
              <a:t>OD</a:t>
            </a:r>
            <a:r>
              <a:rPr lang="zh-CN" altLang="en-US" dirty="0"/>
              <a:t>为什么重合？</a:t>
            </a:r>
            <a:endParaRPr lang="en-US" altLang="zh-CN" dirty="0"/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因为</a:t>
            </a:r>
            <a:r>
              <a:rPr lang="en-US" altLang="zh-CN" dirty="0"/>
              <a:t>OB</a:t>
            </a:r>
            <a:r>
              <a:rPr lang="zh-CN" altLang="en-US" dirty="0"/>
              <a:t>是</a:t>
            </a:r>
            <a:r>
              <a:rPr lang="en-US" altLang="zh-CN" dirty="0"/>
              <a:t>OC</a:t>
            </a:r>
            <a:r>
              <a:rPr lang="zh-CN" altLang="en-US" dirty="0"/>
              <a:t>和</a:t>
            </a:r>
            <a:r>
              <a:rPr lang="en-US" altLang="zh-CN" dirty="0"/>
              <a:t>OD</a:t>
            </a:r>
            <a:r>
              <a:rPr lang="zh-CN" altLang="en-US" dirty="0"/>
              <a:t>的前驱坐标系，⽽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D</a:t>
            </a:r>
            <a:r>
              <a:rPr lang="zh-CN" altLang="en-US" dirty="0"/>
              <a:t>上都没有定义</a:t>
            </a:r>
            <a:r>
              <a:rPr lang="en-US" altLang="zh-CN" dirty="0"/>
              <a:t>transform</a:t>
            </a:r>
            <a:r>
              <a:rPr lang="zh-CN" altLang="en-US" dirty="0"/>
              <a:t>属性，所以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D</a:t>
            </a:r>
            <a:r>
              <a:rPr lang="zh-CN" altLang="en-US" dirty="0"/>
              <a:t>的⾃⾝坐标系和前驱坐标系重合了</a:t>
            </a:r>
          </a:p>
        </p:txBody>
      </p:sp>
    </p:spTree>
    <p:extLst>
      <p:ext uri="{BB962C8B-B14F-4D97-AF65-F5344CB8AC3E}">
        <p14:creationId xmlns:p14="http://schemas.microsoft.com/office/powerpoint/2010/main" val="2229050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193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svg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的坐标系统和坐标变换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坐标变换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3F64AB-F6F8-4D11-9D4A-FB2492CA0EC6}"/>
              </a:ext>
            </a:extLst>
          </p:cNvPr>
          <p:cNvSpPr txBox="1"/>
          <p:nvPr/>
        </p:nvSpPr>
        <p:spPr>
          <a:xfrm>
            <a:off x="289963" y="1264789"/>
            <a:ext cx="7448570" cy="2960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定义：对⼀个坐标系到另⼀个坐标系的变换的描述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线性变换：平移、旋转、缩放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线性变换列表：表⽰⼀系列的变换，结果为变换的矩阵的乘积，后⾯的变换乘在前⾯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transform </a:t>
            </a:r>
            <a:r>
              <a:rPr lang="zh-CN" altLang="en-US" dirty="0"/>
              <a:t>属性：定义</a:t>
            </a:r>
            <a:r>
              <a:rPr lang="zh-CN" altLang="en-US" b="1" dirty="0">
                <a:solidFill>
                  <a:srgbClr val="C00000"/>
                </a:solidFill>
              </a:rPr>
              <a:t>前驱坐标系到⾃⾝坐标系的线性变换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47430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语法：</a:t>
            </a:r>
          </a:p>
          <a:p>
            <a:pPr marL="72720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solidFill>
                  <a:schemeClr val="tx1"/>
                </a:solidFill>
              </a:rPr>
              <a:t>rotate(&lt;deg&gt;)* </a:t>
            </a:r>
          </a:p>
          <a:p>
            <a:pPr marL="72630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solidFill>
                  <a:schemeClr val="tx1"/>
                </a:solidFill>
              </a:rPr>
              <a:t>translate(&lt;x&gt;,&lt;y&gt;)* </a:t>
            </a:r>
          </a:p>
          <a:p>
            <a:pPr marL="72630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solidFill>
                  <a:schemeClr val="tx1"/>
                </a:solidFill>
              </a:rPr>
              <a:t>scale(&lt;</a:t>
            </a:r>
            <a:r>
              <a:rPr lang="en-US" altLang="zh-CN" dirty="0" err="1">
                <a:solidFill>
                  <a:schemeClr val="tx1"/>
                </a:solidFill>
              </a:rPr>
              <a:t>sx</a:t>
            </a:r>
            <a:r>
              <a:rPr lang="en-US" altLang="zh-CN" dirty="0">
                <a:solidFill>
                  <a:schemeClr val="tx1"/>
                </a:solidFill>
              </a:rPr>
              <a:t>&gt;,&lt;</a:t>
            </a:r>
            <a:r>
              <a:rPr lang="en-US" altLang="zh-CN" dirty="0" err="1">
                <a:solidFill>
                  <a:schemeClr val="tx1"/>
                </a:solidFill>
              </a:rPr>
              <a:t>sy</a:t>
            </a:r>
            <a:r>
              <a:rPr lang="en-US" altLang="zh-CN" dirty="0">
                <a:solidFill>
                  <a:schemeClr val="tx1"/>
                </a:solidFill>
              </a:rPr>
              <a:t>&gt;)* </a:t>
            </a:r>
          </a:p>
          <a:p>
            <a:pPr marL="72630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solidFill>
                  <a:schemeClr val="tx1"/>
                </a:solidFill>
              </a:rPr>
              <a:t>matrix(&lt;a&gt;,&lt;b&gt;,&lt;c&gt;,&lt;d&gt;,&lt;e&gt;,&lt;f&gt;)*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519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从数据到图形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比例尺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3F64AB-F6F8-4D11-9D4A-FB2492CA0EC6}"/>
              </a:ext>
            </a:extLst>
          </p:cNvPr>
          <p:cNvSpPr txBox="1"/>
          <p:nvPr/>
        </p:nvSpPr>
        <p:spPr>
          <a:xfrm>
            <a:off x="289963" y="1203319"/>
            <a:ext cx="8210570" cy="338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比例尺就相当于是一个函数，让我们</a:t>
            </a:r>
            <a:r>
              <a:rPr lang="zh-CN" altLang="en-US" sz="1200" b="1" dirty="0">
                <a:solidFill>
                  <a:srgbClr val="C00000"/>
                </a:solidFill>
              </a:rPr>
              <a:t>把一组定义域映射到值域</a:t>
            </a:r>
            <a:r>
              <a:rPr lang="zh-CN" altLang="en-US" sz="1200" dirty="0"/>
              <a:t>，使⽤</a:t>
            </a:r>
            <a:r>
              <a:rPr lang="en-US" altLang="zh-CN" sz="1200" dirty="0"/>
              <a:t>scale</a:t>
            </a:r>
            <a:r>
              <a:rPr lang="zh-CN" altLang="en-US" sz="1200" dirty="0"/>
              <a:t>（⽐例尺）将数据投影到</a:t>
            </a:r>
            <a:r>
              <a:rPr lang="en-US" altLang="zh-CN" sz="1200" dirty="0" err="1"/>
              <a:t>svg</a:t>
            </a:r>
            <a:r>
              <a:rPr lang="zh-CN" altLang="en-US" sz="1200" dirty="0"/>
              <a:t>坐标系下，例如将数据⼤⼩映射为⻓度、位置、颜⾊等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不同类型的比例尺：</a:t>
            </a:r>
            <a:r>
              <a:rPr lang="en-US" altLang="zh-CN" sz="12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 Reference</a:t>
            </a:r>
            <a:r>
              <a:rPr lang="zh-CN" altLang="en-US" sz="1200" dirty="0"/>
              <a:t>，</a:t>
            </a:r>
            <a:r>
              <a:rPr lang="en-US" altLang="zh-CN" sz="12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d3 scale </a:t>
            </a:r>
            <a:r>
              <a:rPr lang="zh-CN" altLang="en-US" sz="12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深⼊理解</a:t>
            </a:r>
            <a:endParaRPr lang="en-US" altLang="zh-CN" sz="1200" dirty="0">
              <a:solidFill>
                <a:srgbClr val="0070C0"/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C00000"/>
                </a:solidFill>
              </a:rPr>
              <a:t>Continuous scales</a:t>
            </a:r>
            <a:r>
              <a:rPr lang="zh-CN" altLang="en-US" sz="1200" dirty="0"/>
              <a:t>：连续定义域</a:t>
            </a:r>
            <a:r>
              <a:rPr lang="en-US" altLang="zh-CN" sz="1200" dirty="0"/>
              <a:t> </a:t>
            </a:r>
            <a:r>
              <a:rPr lang="en-US" altLang="zh-CN" sz="1200" dirty="0">
                <a:sym typeface="Wingdings" panose="05000000000000000000" pitchFamily="2" charset="2"/>
              </a:rPr>
              <a:t> </a:t>
            </a:r>
            <a:r>
              <a:rPr lang="zh-CN" altLang="en-US" sz="1200" dirty="0">
                <a:sym typeface="Wingdings" panose="05000000000000000000" pitchFamily="2" charset="2"/>
              </a:rPr>
              <a:t>连续值域</a:t>
            </a:r>
            <a:endParaRPr lang="en-US" altLang="zh-CN" sz="1200" dirty="0">
              <a:sym typeface="Wingdings" panose="05000000000000000000" pitchFamily="2" charset="2"/>
            </a:endParaRPr>
          </a:p>
          <a:p>
            <a:pPr marL="3240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 err="1"/>
              <a:t>scaleLinear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scaleLog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scaleTime</a:t>
            </a:r>
            <a:endParaRPr lang="en-US" altLang="zh-CN" sz="12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C00000"/>
                </a:solidFill>
              </a:rPr>
              <a:t>Ordinal scales</a:t>
            </a:r>
            <a:r>
              <a:rPr lang="zh-CN" altLang="en-US" sz="1200" dirty="0"/>
              <a:t>：离散定义域 </a:t>
            </a:r>
            <a:r>
              <a:rPr lang="en-US" altLang="zh-CN" sz="1200" dirty="0">
                <a:sym typeface="Wingdings" panose="05000000000000000000" pitchFamily="2" charset="2"/>
              </a:rPr>
              <a:t> </a:t>
            </a:r>
            <a:r>
              <a:rPr lang="zh-CN" altLang="en-US" sz="1200" dirty="0">
                <a:sym typeface="Wingdings" panose="05000000000000000000" pitchFamily="2" charset="2"/>
              </a:rPr>
              <a:t>离散值域</a:t>
            </a:r>
            <a:endParaRPr lang="en-US" altLang="zh-CN" sz="1200" dirty="0">
              <a:sym typeface="Wingdings" panose="05000000000000000000" pitchFamily="2" charset="2"/>
            </a:endParaRPr>
          </a:p>
          <a:p>
            <a:pPr marL="3240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 err="1"/>
              <a:t>scaleOrdinal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scaleBand</a:t>
            </a:r>
            <a:endParaRPr lang="en-US" altLang="zh-CN" sz="1200" dirty="0"/>
          </a:p>
          <a:p>
            <a:pPr marL="1728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C00000"/>
                </a:solidFill>
              </a:rPr>
              <a:t>Quantize scales</a:t>
            </a:r>
            <a:r>
              <a:rPr lang="zh-CN" altLang="en-US" sz="1200" dirty="0"/>
              <a:t>：连续的定量的定义域</a:t>
            </a:r>
            <a:r>
              <a:rPr lang="en-US" altLang="zh-CN" sz="1200" dirty="0"/>
              <a:t> </a:t>
            </a:r>
            <a:r>
              <a:rPr lang="en-US" altLang="zh-CN" sz="1200" dirty="0">
                <a:sym typeface="Wingdings" panose="05000000000000000000" pitchFamily="2" charset="2"/>
              </a:rPr>
              <a:t> </a:t>
            </a:r>
            <a:r>
              <a:rPr lang="zh-CN" altLang="en-US" sz="1200" dirty="0"/>
              <a:t>离散值域</a:t>
            </a:r>
            <a:endParaRPr lang="en-US" altLang="zh-CN" sz="1200" dirty="0"/>
          </a:p>
          <a:p>
            <a:pPr marL="3240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 err="1"/>
              <a:t>scaleQuantize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scaleThreshold</a:t>
            </a:r>
            <a:endParaRPr lang="en-US" altLang="zh-CN" sz="1200" dirty="0"/>
          </a:p>
          <a:p>
            <a:pPr marL="1728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Sequential scales</a:t>
            </a:r>
            <a:r>
              <a:rPr lang="zh-CN" altLang="en-US" sz="1200" dirty="0"/>
              <a:t>：</a:t>
            </a:r>
            <a:r>
              <a:rPr lang="en-US" altLang="zh-CN" sz="1200" dirty="0"/>
              <a:t>continuous, quantitative domain </a:t>
            </a:r>
            <a:r>
              <a:rPr lang="en-US" altLang="zh-CN" sz="1200" dirty="0">
                <a:sym typeface="Wingdings" panose="05000000000000000000" pitchFamily="2" charset="2"/>
              </a:rPr>
              <a:t></a:t>
            </a:r>
            <a:r>
              <a:rPr lang="en-US" altLang="zh-CN" sz="1200" dirty="0"/>
              <a:t> continuous, fixed interpolator</a:t>
            </a:r>
          </a:p>
          <a:p>
            <a:pPr marL="1728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Diverging scales</a:t>
            </a:r>
            <a:r>
              <a:rPr lang="zh-CN" altLang="en-US" sz="1200" dirty="0"/>
              <a:t>：</a:t>
            </a:r>
            <a:r>
              <a:rPr lang="en-US" altLang="zh-CN" sz="1200" dirty="0"/>
              <a:t>continuous, quantitative domain </a:t>
            </a:r>
            <a:r>
              <a:rPr lang="en-US" altLang="zh-CN" sz="1200" dirty="0">
                <a:sym typeface="Wingdings" panose="05000000000000000000" pitchFamily="2" charset="2"/>
              </a:rPr>
              <a:t></a:t>
            </a:r>
            <a:r>
              <a:rPr lang="en-US" altLang="zh-CN" sz="1200" dirty="0"/>
              <a:t> continuous, fixed interpolator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9902966-D401-4BE8-9459-C912EF25B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026" y="1619932"/>
            <a:ext cx="3682999" cy="242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92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从数据到图形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坐标轴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4C383A-C70E-4B60-B7D8-C8516D7A3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859" y="0"/>
            <a:ext cx="5372950" cy="5143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9B1947C-DEAA-4F01-9EEC-6427D032E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547" y="2113907"/>
            <a:ext cx="2949187" cy="290538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E8B7D5F-C65B-4F51-A5FC-01042F81CA23}"/>
              </a:ext>
            </a:extLst>
          </p:cNvPr>
          <p:cNvSpPr/>
          <p:nvPr/>
        </p:nvSpPr>
        <p:spPr>
          <a:xfrm>
            <a:off x="289963" y="1247370"/>
            <a:ext cx="3430314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</a:rPr>
              <a:t>参考：</a:t>
            </a:r>
            <a:r>
              <a:rPr lang="en-US" altLang="zh-CN" u="sng" dirty="0">
                <a:solidFill>
                  <a:srgbClr val="0070C0"/>
                </a:solidFill>
              </a:rPr>
              <a:t>https://github.com/xswei/d3-axis</a:t>
            </a:r>
          </a:p>
        </p:txBody>
      </p:sp>
    </p:spTree>
    <p:extLst>
      <p:ext uri="{BB962C8B-B14F-4D97-AF65-F5344CB8AC3E}">
        <p14:creationId xmlns:p14="http://schemas.microsoft.com/office/powerpoint/2010/main" val="1677973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从数据到图形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289963" y="746784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/>
              <a:t>颜色</a:t>
            </a:r>
            <a:endParaRPr lang="en-US" altLang="zh-CN" sz="1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687292-D594-4E1D-B192-B46695AC5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E8B7D5F-C65B-4F51-A5FC-01042F81CA23}"/>
              </a:ext>
            </a:extLst>
          </p:cNvPr>
          <p:cNvSpPr/>
          <p:nvPr/>
        </p:nvSpPr>
        <p:spPr>
          <a:xfrm>
            <a:off x="357695" y="1340504"/>
            <a:ext cx="6483371" cy="2262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</a:rPr>
              <a:t>可以通过以下几种方法设置颜色：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十六进制代码，例如 </a:t>
            </a:r>
            <a:r>
              <a:rPr lang="en-US" altLang="zh-CN" sz="1600" dirty="0">
                <a:solidFill>
                  <a:schemeClr val="tx1"/>
                </a:solidFill>
              </a:rPr>
              <a:t>#69a3b2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使用</a:t>
            </a:r>
            <a:r>
              <a:rPr lang="en-US" altLang="zh-CN" sz="1600" dirty="0" err="1">
                <a:solidFill>
                  <a:schemeClr val="tx1"/>
                </a:solidFill>
              </a:rPr>
              <a:t>rgb</a:t>
            </a:r>
            <a:r>
              <a:rPr lang="zh-CN" altLang="en-US" sz="1600" dirty="0">
                <a:solidFill>
                  <a:schemeClr val="tx1"/>
                </a:solidFill>
              </a:rPr>
              <a:t>或</a:t>
            </a:r>
            <a:r>
              <a:rPr lang="en-US" altLang="zh-CN" sz="1600" dirty="0" err="1">
                <a:solidFill>
                  <a:schemeClr val="tx1"/>
                </a:solidFill>
              </a:rPr>
              <a:t>rgba</a:t>
            </a:r>
            <a:r>
              <a:rPr lang="zh-CN" altLang="en-US" sz="1600" dirty="0">
                <a:solidFill>
                  <a:schemeClr val="tx1"/>
                </a:solidFill>
              </a:rPr>
              <a:t>：给出</a:t>
            </a:r>
            <a:r>
              <a:rPr lang="en-US" altLang="zh-CN" sz="1600" dirty="0">
                <a:solidFill>
                  <a:schemeClr val="tx1"/>
                </a:solidFill>
              </a:rPr>
              <a:t>0</a:t>
            </a:r>
            <a:r>
              <a:rPr lang="zh-CN" altLang="en-US" sz="1600" dirty="0">
                <a:solidFill>
                  <a:schemeClr val="tx1"/>
                </a:solidFill>
              </a:rPr>
              <a:t>到</a:t>
            </a:r>
            <a:r>
              <a:rPr lang="en-US" altLang="zh-CN" sz="1600" dirty="0">
                <a:solidFill>
                  <a:schemeClr val="tx1"/>
                </a:solidFill>
              </a:rPr>
              <a:t>255</a:t>
            </a:r>
            <a:r>
              <a:rPr lang="zh-CN" altLang="en-US" sz="1600" dirty="0">
                <a:solidFill>
                  <a:schemeClr val="tx1"/>
                </a:solidFill>
              </a:rPr>
              <a:t>之间的红色，绿色和蓝色值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使用</a:t>
            </a:r>
            <a:r>
              <a:rPr lang="en-US" altLang="zh-CN" sz="1600" dirty="0">
                <a:solidFill>
                  <a:schemeClr val="tx1"/>
                </a:solidFill>
              </a:rPr>
              <a:t>d3</a:t>
            </a:r>
            <a:r>
              <a:rPr lang="zh-CN" altLang="en-US" sz="1600" dirty="0">
                <a:solidFill>
                  <a:schemeClr val="tx1"/>
                </a:solidFill>
              </a:rPr>
              <a:t>颜色插件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</a:rPr>
              <a:t>参考：</a:t>
            </a:r>
            <a:r>
              <a:rPr lang="en-US" altLang="zh-CN" sz="1600" u="sng" dirty="0">
                <a:solidFill>
                  <a:srgbClr val="0070C0"/>
                </a:solidFill>
              </a:rPr>
              <a:t>https://www.d3-graph-gallery.com/graph/custom_color.html</a:t>
            </a:r>
          </a:p>
        </p:txBody>
      </p:sp>
    </p:spTree>
    <p:extLst>
      <p:ext uri="{BB962C8B-B14F-4D97-AF65-F5344CB8AC3E}">
        <p14:creationId xmlns:p14="http://schemas.microsoft.com/office/powerpoint/2010/main" val="3575156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FA0B41-E231-4968-A675-86CB99B13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819" y="1018004"/>
            <a:ext cx="5183181" cy="412549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013373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circle</a:t>
            </a: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rgbClr val="C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0546E6C-E2F1-4BC0-8158-8F4CF0F7E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26" y="2035788"/>
            <a:ext cx="3630827" cy="128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27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散点图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3908DA-CE20-4275-A0F3-D5DF6A3C9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725" y="1794934"/>
            <a:ext cx="5248275" cy="22002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4543B2D-A8E9-4C10-9A5B-2305109883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44978"/>
            <a:ext cx="3777062" cy="369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53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柱形图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82E0262-BF23-43D3-B9FE-EE547DDA8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729" y="1971998"/>
            <a:ext cx="4901271" cy="197424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491A5F-19AF-4CE8-AE48-3259CCC79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3" y="1447800"/>
            <a:ext cx="4095750" cy="36957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076A0BD-B149-47D8-90B7-315826A2FFDB}"/>
              </a:ext>
            </a:extLst>
          </p:cNvPr>
          <p:cNvSpPr/>
          <p:nvPr/>
        </p:nvSpPr>
        <p:spPr>
          <a:xfrm>
            <a:off x="324293" y="866832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62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直方图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76A0BD-B149-47D8-90B7-315826A2FFDB}"/>
              </a:ext>
            </a:extLst>
          </p:cNvPr>
          <p:cNvSpPr/>
          <p:nvPr/>
        </p:nvSpPr>
        <p:spPr>
          <a:xfrm>
            <a:off x="324293" y="866832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9DC1D55-8D6D-4F5B-8094-5D9AED99D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1456" y="1820333"/>
            <a:ext cx="5416550" cy="252216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C6C7D5-0E7E-459A-8F40-93A8315E6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00" y="1529367"/>
            <a:ext cx="3547533" cy="310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511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密度图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76A0BD-B149-47D8-90B7-315826A2FFDB}"/>
              </a:ext>
            </a:extLst>
          </p:cNvPr>
          <p:cNvSpPr/>
          <p:nvPr/>
        </p:nvSpPr>
        <p:spPr>
          <a:xfrm>
            <a:off x="324293" y="866832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729FAF2-5C93-4092-8412-780320259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7383" y="0"/>
            <a:ext cx="4846617" cy="5143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2AA62DF-149C-492F-9FDB-EF1CC2F44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62100"/>
            <a:ext cx="4181475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40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饼图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76A0BD-B149-47D8-90B7-315826A2FFDB}"/>
              </a:ext>
            </a:extLst>
          </p:cNvPr>
          <p:cNvSpPr/>
          <p:nvPr/>
        </p:nvSpPr>
        <p:spPr>
          <a:xfrm>
            <a:off x="0" y="1441782"/>
            <a:ext cx="1075267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3F84F0E-EC04-4055-B93C-960CF5809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731" y="1066800"/>
            <a:ext cx="4168140" cy="34734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076150A-E5FB-4385-824B-9C5C9E81F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" y="1991987"/>
            <a:ext cx="2138276" cy="208893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AD0617-2DA6-48E6-AED7-AA0CA5FFC2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8715" y="1991987"/>
            <a:ext cx="2522834" cy="20889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478C9B0-0002-49F9-A90A-293C683A1DC1}"/>
              </a:ext>
            </a:extLst>
          </p:cNvPr>
          <p:cNvSpPr/>
          <p:nvPr/>
        </p:nvSpPr>
        <p:spPr>
          <a:xfrm>
            <a:off x="2235200" y="1441781"/>
            <a:ext cx="1320800" cy="45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u="sng" dirty="0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环形饼图</a:t>
            </a:r>
            <a:endParaRPr lang="en-US" altLang="zh-CN" sz="18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700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矩阵热力图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76A0BD-B149-47D8-90B7-315826A2FFDB}"/>
              </a:ext>
            </a:extLst>
          </p:cNvPr>
          <p:cNvSpPr/>
          <p:nvPr/>
        </p:nvSpPr>
        <p:spPr>
          <a:xfrm>
            <a:off x="265026" y="691553"/>
            <a:ext cx="1075267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详见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0487677-5E89-4ED6-907A-FCBD25F47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55" y="1264430"/>
            <a:ext cx="3077612" cy="29919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FD5DCEB-C526-4A65-B890-B8F334FCA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400" y="0"/>
            <a:ext cx="5181600" cy="31051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3A4DDC0-B66D-49F7-85E2-4BF0768FF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2867" y="3294985"/>
            <a:ext cx="5681133" cy="184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585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力导向图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0DBA50-1392-427F-9DC4-3D5B07CA6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421" y="1803401"/>
            <a:ext cx="3857580" cy="33401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6253EBE-1860-405E-8F84-AED56E75FA86}"/>
              </a:ext>
            </a:extLst>
          </p:cNvPr>
          <p:cNvSpPr txBox="1"/>
          <p:nvPr/>
        </p:nvSpPr>
        <p:spPr>
          <a:xfrm>
            <a:off x="289963" y="940852"/>
            <a:ext cx="9573704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d3 </a:t>
            </a:r>
            <a:r>
              <a:rPr lang="zh-CN" altLang="en-US" dirty="0"/>
              <a:t>力导向布局文档</a:t>
            </a:r>
            <a:r>
              <a:rPr lang="en-US" altLang="zh-CN" dirty="0"/>
              <a:t>: </a:t>
            </a:r>
            <a:r>
              <a:rPr lang="en-US" altLang="zh-CN" u="sng" dirty="0">
                <a:solidFill>
                  <a:srgbClr val="0070C0"/>
                </a:solidFill>
              </a:rPr>
              <a:t>https://github.com/d3/d3-force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d3-force testing ground (</a:t>
            </a:r>
            <a:r>
              <a:rPr lang="zh-CN" altLang="en-US" dirty="0"/>
              <a:t>算法参数调整</a:t>
            </a:r>
            <a:r>
              <a:rPr lang="en-US" altLang="zh-CN" dirty="0"/>
              <a:t>): </a:t>
            </a:r>
            <a:r>
              <a:rPr lang="en-US" altLang="zh-CN" u="sng" dirty="0">
                <a:solidFill>
                  <a:srgbClr val="0070C0"/>
                </a:solidFill>
              </a:rPr>
              <a:t>https://bl.ocks.org/steveharoz/8c3e2524079a8c440df60c1ab72b5d03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Data format (to work with d3.js)</a:t>
            </a:r>
            <a:r>
              <a:rPr lang="zh-CN" altLang="en-US" dirty="0"/>
              <a:t>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B89EC5-2D23-45D6-8689-B749D1FD2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73" y="2105887"/>
            <a:ext cx="322897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3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其他图表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BA475B-29A5-4AD3-BCB7-E567DDE80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230" y="572741"/>
            <a:ext cx="6243829" cy="209918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7ADC8AA-875D-444F-BD6A-7309430491C5}"/>
              </a:ext>
            </a:extLst>
          </p:cNvPr>
          <p:cNvSpPr/>
          <p:nvPr/>
        </p:nvSpPr>
        <p:spPr>
          <a:xfrm>
            <a:off x="569826" y="1470487"/>
            <a:ext cx="1868574" cy="45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平⾏坐标系</a:t>
            </a:r>
            <a:endParaRPr lang="en-US" altLang="zh-CN" sz="1800" u="sng" dirty="0">
              <a:solidFill>
                <a:srgbClr val="0070C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9A9D22-084E-4CAE-A73D-C1006C8C7392}"/>
              </a:ext>
            </a:extLst>
          </p:cNvPr>
          <p:cNvSpPr/>
          <p:nvPr/>
        </p:nvSpPr>
        <p:spPr>
          <a:xfrm>
            <a:off x="6433360" y="3105427"/>
            <a:ext cx="1868574" cy="1287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</a:rPr>
              <a:t>雷达图</a:t>
            </a:r>
            <a:endParaRPr lang="en-US" altLang="zh-CN" sz="18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参考</a:t>
            </a:r>
            <a:r>
              <a:rPr lang="en-US" altLang="zh-CN" sz="18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参考</a:t>
            </a:r>
            <a:r>
              <a:rPr lang="en-US" altLang="zh-CN" sz="1800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58B1C6-6E80-40BD-AEFA-6272303C69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863" y="2813546"/>
            <a:ext cx="5000326" cy="226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37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其他图表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7ADC8AA-875D-444F-BD6A-7309430491C5}"/>
              </a:ext>
            </a:extLst>
          </p:cNvPr>
          <p:cNvSpPr/>
          <p:nvPr/>
        </p:nvSpPr>
        <p:spPr>
          <a:xfrm>
            <a:off x="387793" y="1187772"/>
            <a:ext cx="4631266" cy="45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</a:rPr>
              <a:t>桑基图：</a:t>
            </a:r>
            <a:r>
              <a:rPr lang="en-US" altLang="zh-CN" u="sng" dirty="0">
                <a:solidFill>
                  <a:srgbClr val="0070C0"/>
                </a:solidFill>
              </a:rPr>
              <a:t>https://github.com/d3/d3-sankey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9A9D22-084E-4CAE-A73D-C1006C8C7392}"/>
              </a:ext>
            </a:extLst>
          </p:cNvPr>
          <p:cNvSpPr/>
          <p:nvPr/>
        </p:nvSpPr>
        <p:spPr>
          <a:xfrm>
            <a:off x="4572000" y="2988550"/>
            <a:ext cx="5036059" cy="1703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</a:rPr>
              <a:t>地图</a:t>
            </a:r>
            <a:endParaRPr lang="en-US" altLang="zh-CN" sz="18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/>
                </a:solidFill>
              </a:rPr>
              <a:t>参考：</a:t>
            </a:r>
            <a:r>
              <a:rPr lang="en-US" altLang="zh-CN" u="sng" dirty="0">
                <a:solidFill>
                  <a:srgbClr val="0070C0"/>
                </a:solidFill>
              </a:rPr>
              <a:t>https://observablehq.com/@d3/choropleth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 err="1">
                <a:solidFill>
                  <a:schemeClr val="tx1"/>
                </a:solidFill>
              </a:rPr>
              <a:t>geojson</a:t>
            </a:r>
            <a:r>
              <a:rPr lang="zh-CN" altLang="en-US" sz="1800" dirty="0">
                <a:solidFill>
                  <a:schemeClr val="tx1"/>
                </a:solidFill>
              </a:rPr>
              <a:t>格式地图</a:t>
            </a:r>
            <a:r>
              <a:rPr lang="zh-CN" alt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参考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toposon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42726DF-6D29-4E8D-9F5D-46539BC76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2733" y="374722"/>
            <a:ext cx="4631267" cy="238515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7EDDE85-BF0C-4AA1-B171-96F00052D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290595"/>
            <a:ext cx="4572000" cy="287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09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基本图表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354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图表选择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7ADC8AA-875D-444F-BD6A-7309430491C5}"/>
              </a:ext>
            </a:extLst>
          </p:cNvPr>
          <p:cNvSpPr/>
          <p:nvPr/>
        </p:nvSpPr>
        <p:spPr>
          <a:xfrm>
            <a:off x="322393" y="746784"/>
            <a:ext cx="4631266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u="sng" dirty="0">
                <a:solidFill>
                  <a:srgbClr val="0070C0"/>
                </a:solidFill>
              </a:rPr>
              <a:t>https://www.data-to-viz.com/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0F40FB-1A00-4444-A977-7FCEA732D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233" y="1238819"/>
            <a:ext cx="7103533" cy="390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31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013373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 err="1"/>
              <a:t>rect</a:t>
            </a:r>
            <a:endParaRPr lang="en-US" altLang="zh-CN" sz="18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D039190-0F2D-4776-8053-BE7C5E1AB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299" y="825236"/>
            <a:ext cx="5672701" cy="43182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4D67213-4FE9-4F38-A21F-D1896D966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9" y="2236123"/>
            <a:ext cx="3423284" cy="93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8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013373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text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46F7C1-0F97-4592-B0FE-7CB5BD928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592" y="867757"/>
            <a:ext cx="5621408" cy="42757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74BFA61-A194-439C-81E0-FF88B9CB2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73870"/>
            <a:ext cx="3522592" cy="54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57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013373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line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B12B2C-65EF-4AEF-A87B-36CE62605E68}"/>
              </a:ext>
            </a:extLst>
          </p:cNvPr>
          <p:cNvSpPr/>
          <p:nvPr/>
        </p:nvSpPr>
        <p:spPr>
          <a:xfrm>
            <a:off x="692522" y="1202864"/>
            <a:ext cx="6345792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svg</a:t>
            </a:r>
            <a:r>
              <a:rPr lang="zh-CN" altLang="en-US" dirty="0"/>
              <a:t>中的</a:t>
            </a:r>
            <a:r>
              <a:rPr lang="en-US" altLang="zh-CN" dirty="0"/>
              <a:t>path</a:t>
            </a:r>
            <a:r>
              <a:rPr lang="zh-CN" altLang="en-US" dirty="0"/>
              <a:t>选择器来定义路径，</a:t>
            </a:r>
            <a:r>
              <a:rPr lang="en-US" altLang="zh-CN" dirty="0"/>
              <a:t>path</a:t>
            </a:r>
            <a:r>
              <a:rPr lang="zh-CN" altLang="en-US" dirty="0"/>
              <a:t>选择器里属性有：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</a:rPr>
              <a:t>d</a:t>
            </a:r>
            <a:r>
              <a:rPr lang="zh-CN" altLang="en-US" dirty="0"/>
              <a:t>：用来定义路径数据，</a:t>
            </a:r>
            <a:r>
              <a:rPr lang="en-US" altLang="zh-CN" dirty="0"/>
              <a:t>d</a:t>
            </a:r>
            <a:r>
              <a:rPr lang="zh-CN" altLang="en-US" dirty="0"/>
              <a:t>属性参数有：</a:t>
            </a:r>
            <a:endParaRPr lang="en-US" altLang="zh-CN" dirty="0"/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M = </a:t>
            </a:r>
            <a:r>
              <a:rPr lang="en-US" altLang="zh-CN" sz="1200" dirty="0" err="1"/>
              <a:t>moveto</a:t>
            </a:r>
            <a:r>
              <a:rPr lang="en-US" altLang="zh-CN" sz="1200" dirty="0"/>
              <a:t>(M X,Y) </a:t>
            </a:r>
            <a:r>
              <a:rPr lang="zh-CN" altLang="en-US" sz="1200" dirty="0"/>
              <a:t>：将画笔移动到指定的坐标位置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L = </a:t>
            </a:r>
            <a:r>
              <a:rPr lang="en-US" altLang="zh-CN" sz="1200" dirty="0" err="1"/>
              <a:t>lineto</a:t>
            </a:r>
            <a:r>
              <a:rPr lang="en-US" altLang="zh-CN" sz="1200" dirty="0"/>
              <a:t>(L X,Y) </a:t>
            </a:r>
            <a:r>
              <a:rPr lang="zh-CN" altLang="en-US" sz="1200" dirty="0"/>
              <a:t>：画直线到指定的坐标位置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H = horizontal </a:t>
            </a:r>
            <a:r>
              <a:rPr lang="en-US" altLang="zh-CN" sz="1200" dirty="0" err="1"/>
              <a:t>lineto</a:t>
            </a:r>
            <a:r>
              <a:rPr lang="en-US" altLang="zh-CN" sz="1200" dirty="0"/>
              <a:t>(H X)</a:t>
            </a:r>
            <a:r>
              <a:rPr lang="zh-CN" altLang="en-US" sz="1200" dirty="0"/>
              <a:t>：画水平线到指定的</a:t>
            </a:r>
            <a:r>
              <a:rPr lang="en-US" altLang="zh-CN" sz="1200" dirty="0"/>
              <a:t>X</a:t>
            </a:r>
            <a:r>
              <a:rPr lang="zh-CN" altLang="en-US" sz="1200" dirty="0"/>
              <a:t>坐标位置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V = vertical </a:t>
            </a:r>
            <a:r>
              <a:rPr lang="en-US" altLang="zh-CN" sz="1200" dirty="0" err="1"/>
              <a:t>lineto</a:t>
            </a:r>
            <a:r>
              <a:rPr lang="en-US" altLang="zh-CN" sz="1200" dirty="0"/>
              <a:t>(V Y)</a:t>
            </a:r>
            <a:r>
              <a:rPr lang="zh-CN" altLang="en-US" sz="1200" dirty="0"/>
              <a:t>：画垂直线到指定的</a:t>
            </a:r>
            <a:r>
              <a:rPr lang="en-US" altLang="zh-CN" sz="1200" dirty="0"/>
              <a:t>Y</a:t>
            </a:r>
            <a:r>
              <a:rPr lang="zh-CN" altLang="en-US" sz="1200" dirty="0"/>
              <a:t>坐标位置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C = </a:t>
            </a:r>
            <a:r>
              <a:rPr lang="en-US" altLang="zh-CN" sz="1200" dirty="0" err="1"/>
              <a:t>curveto</a:t>
            </a:r>
            <a:r>
              <a:rPr lang="en-US" altLang="zh-CN" sz="1200" dirty="0"/>
              <a:t>(C X1,Y1,X2,Y2,ENDX,ENDY)</a:t>
            </a:r>
            <a:r>
              <a:rPr lang="zh-CN" altLang="en-US" sz="1200" dirty="0"/>
              <a:t>：三次贝赛曲线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S = smooth </a:t>
            </a:r>
            <a:r>
              <a:rPr lang="en-US" altLang="zh-CN" sz="1200" dirty="0" err="1"/>
              <a:t>curveto</a:t>
            </a:r>
            <a:r>
              <a:rPr lang="en-US" altLang="zh-CN" sz="1200" dirty="0"/>
              <a:t>(S X2,Y2,ENDX,ENDY)</a:t>
            </a:r>
            <a:r>
              <a:rPr lang="zh-CN" altLang="en-US" sz="1200" dirty="0"/>
              <a:t>：平滑曲率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Q = quadratic </a:t>
            </a:r>
            <a:r>
              <a:rPr lang="en-US" altLang="zh-CN" sz="1200" dirty="0" err="1"/>
              <a:t>Belzier</a:t>
            </a:r>
            <a:r>
              <a:rPr lang="en-US" altLang="zh-CN" sz="1200" dirty="0"/>
              <a:t> curve(Q X,Y,ENDX,ENDY)</a:t>
            </a:r>
            <a:r>
              <a:rPr lang="zh-CN" altLang="en-US" sz="1200" dirty="0"/>
              <a:t>：二次贝赛曲线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T = smooth quadratic </a:t>
            </a:r>
            <a:r>
              <a:rPr lang="en-US" altLang="zh-CN" sz="1200" dirty="0" err="1"/>
              <a:t>Belzier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curveto</a:t>
            </a:r>
            <a:r>
              <a:rPr lang="en-US" altLang="zh-CN" sz="1200" dirty="0"/>
              <a:t>(T ENDX,ENDY)</a:t>
            </a:r>
            <a:r>
              <a:rPr lang="zh-CN" altLang="en-US" sz="1200" dirty="0"/>
              <a:t>：映射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A = elliptical Arc(A RX,RY,XROTATION,FLAG1,FLAG2,X,Y)</a:t>
            </a:r>
            <a:r>
              <a:rPr lang="zh-CN" altLang="en-US" sz="1200" dirty="0"/>
              <a:t>： 椭圆弧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en-US" altLang="zh-CN" sz="1200" dirty="0"/>
              <a:t>Z = </a:t>
            </a:r>
            <a:r>
              <a:rPr lang="en-US" altLang="zh-CN" sz="1200" dirty="0" err="1"/>
              <a:t>closepath</a:t>
            </a:r>
            <a:r>
              <a:rPr lang="en-US" altLang="zh-CN" sz="1200" dirty="0"/>
              <a:t>()</a:t>
            </a:r>
            <a:r>
              <a:rPr lang="zh-CN" altLang="en-US" sz="1200" dirty="0"/>
              <a:t>：关闭路径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</a:rPr>
              <a:t>stroke</a:t>
            </a:r>
            <a:r>
              <a:rPr lang="zh-CN" altLang="en-US" dirty="0"/>
              <a:t>：描边颜色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</a:rPr>
              <a:t>stroke-width</a:t>
            </a:r>
            <a:r>
              <a:rPr lang="en-US" altLang="zh-CN" dirty="0"/>
              <a:t>:</a:t>
            </a:r>
            <a:r>
              <a:rPr lang="zh-CN" altLang="en-US" dirty="0"/>
              <a:t>描边宽度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</a:rPr>
              <a:t>fill</a:t>
            </a:r>
            <a:r>
              <a:rPr lang="zh-CN" altLang="en-US" dirty="0"/>
              <a:t>：填充颜色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stroke-</a:t>
            </a:r>
            <a:r>
              <a:rPr lang="en-US" altLang="zh-CN" dirty="0" err="1"/>
              <a:t>dasharray</a:t>
            </a:r>
            <a:r>
              <a:rPr lang="en-US" altLang="zh-CN" dirty="0"/>
              <a:t>:</a:t>
            </a:r>
            <a:r>
              <a:rPr lang="zh-CN" altLang="en-US" dirty="0"/>
              <a:t>间隔多少像素绘制一次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stroke-</a:t>
            </a:r>
            <a:r>
              <a:rPr lang="en-US" altLang="zh-CN" dirty="0" err="1"/>
              <a:t>dashoffset</a:t>
            </a:r>
            <a:r>
              <a:rPr lang="en-US" altLang="zh-CN" dirty="0"/>
              <a:t>:</a:t>
            </a:r>
            <a:r>
              <a:rPr lang="zh-CN" altLang="en-US" dirty="0"/>
              <a:t>每次绘制偏离多少，必须配合</a:t>
            </a:r>
            <a:r>
              <a:rPr lang="en-US" altLang="zh-CN" dirty="0"/>
              <a:t>stroke-</a:t>
            </a:r>
            <a:r>
              <a:rPr lang="en-US" altLang="zh-CN" dirty="0" err="1"/>
              <a:t>dasharray</a:t>
            </a:r>
            <a:r>
              <a:rPr lang="zh-CN" altLang="en-US" dirty="0"/>
              <a:t>使用</a:t>
            </a:r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6A6394C-15B8-4770-858A-C0CD21F9C63E}"/>
              </a:ext>
            </a:extLst>
          </p:cNvPr>
          <p:cNvSpPr/>
          <p:nvPr/>
        </p:nvSpPr>
        <p:spPr>
          <a:xfrm>
            <a:off x="692522" y="4770797"/>
            <a:ext cx="63457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ahoma" panose="020B0604030504040204" pitchFamily="34" charset="0"/>
              </a:rPr>
              <a:t>d3.line</a:t>
            </a:r>
            <a:r>
              <a:rPr lang="zh-CN" altLang="en-US" b="1" dirty="0">
                <a:solidFill>
                  <a:srgbClr val="C00000"/>
                </a:solidFill>
                <a:latin typeface="tahoma" panose="020B0604030504040204" pitchFamily="34" charset="0"/>
              </a:rPr>
              <a:t>生成一个“线条函数”，然后将数据传给该函数即可生成我们想要的</a:t>
            </a:r>
            <a:r>
              <a:rPr lang="en-US" altLang="zh-CN" b="1" dirty="0">
                <a:solidFill>
                  <a:srgbClr val="C00000"/>
                </a:solidFill>
                <a:latin typeface="tahoma" panose="020B0604030504040204" pitchFamily="34" charset="0"/>
              </a:rPr>
              <a:t>d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185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013373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line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A8EDAA8-F4E3-45FD-A258-E56F77A3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316" y="650874"/>
            <a:ext cx="5936684" cy="449262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0ADDDBB-B7F4-4EFB-8880-519A28B25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07" y="2159998"/>
            <a:ext cx="3075709" cy="119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397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746001" cy="202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curve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d3.</a:t>
            </a:r>
            <a:r>
              <a:rPr lang="en-US" altLang="zh-CN" b="1" dirty="0"/>
              <a:t>curveBasis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d3.</a:t>
            </a:r>
            <a:r>
              <a:rPr lang="en-US" altLang="zh-CN" b="1" dirty="0"/>
              <a:t>curveLinear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d3.</a:t>
            </a:r>
            <a:r>
              <a:rPr lang="en-US" altLang="zh-CN" b="1" dirty="0"/>
              <a:t>curveLinearClosed</a:t>
            </a:r>
          </a:p>
          <a:p>
            <a:pPr marL="54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…</a:t>
            </a:r>
          </a:p>
          <a:p>
            <a:pPr>
              <a:lnSpc>
                <a:spcPct val="150000"/>
              </a:lnSpc>
            </a:pPr>
            <a:r>
              <a:rPr lang="zh-CN" altLang="en-US" sz="900" dirty="0"/>
              <a:t>详见 </a:t>
            </a:r>
            <a:r>
              <a:rPr lang="en-US" altLang="zh-CN" sz="900" u="sng" dirty="0">
                <a:solidFill>
                  <a:srgbClr val="0070C0"/>
                </a:solidFill>
              </a:rPr>
              <a:t>https://github.com/xswei/d3-shape/blob/master/README.md#curves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3578BB-DD1C-4F7D-BA3E-CB4B30BD1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692" y="0"/>
            <a:ext cx="4649308" cy="5143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086EFB7-0888-40C5-BA5F-868321EDE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79" y="3254606"/>
            <a:ext cx="31337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20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area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6DE089-E22B-47FA-9E0F-14E31DFCB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74" y="635550"/>
            <a:ext cx="6465425" cy="45079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E229384-227F-4C6C-951B-4773811FE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122" y="1835253"/>
            <a:ext cx="2472900" cy="244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73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9"/>
          <p:cNvSpPr txBox="1">
            <a:spLocks noGrp="1"/>
          </p:cNvSpPr>
          <p:nvPr>
            <p:ph type="title"/>
          </p:nvPr>
        </p:nvSpPr>
        <p:spPr>
          <a:xfrm>
            <a:off x="265026" y="12420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6F3C7C-C20A-4489-B07E-6C1115F8F2D2}"/>
              </a:ext>
            </a:extLst>
          </p:cNvPr>
          <p:cNvSpPr txBox="1"/>
          <p:nvPr/>
        </p:nvSpPr>
        <p:spPr>
          <a:xfrm>
            <a:off x="1996728" y="2354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基本图形</a:t>
            </a:r>
            <a:endParaRPr kumimoji="1" lang="zh-CN" altLang="en-US" sz="2000" b="1" baseline="30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1771F1-FD92-4321-8386-8ADB149DE47A}"/>
              </a:ext>
            </a:extLst>
          </p:cNvPr>
          <p:cNvSpPr/>
          <p:nvPr/>
        </p:nvSpPr>
        <p:spPr>
          <a:xfrm>
            <a:off x="359122" y="867757"/>
            <a:ext cx="4746001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arc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8FDE59F-9FFC-46F4-B17A-8A1A890D5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134" y="580884"/>
            <a:ext cx="6508865" cy="45626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34B1749-2007-46E2-BC9B-FC0103DED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86" y="2468215"/>
            <a:ext cx="756061" cy="234755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389D614-5452-42E1-B6A2-7D878D8C2032}"/>
              </a:ext>
            </a:extLst>
          </p:cNvPr>
          <p:cNvSpPr/>
          <p:nvPr/>
        </p:nvSpPr>
        <p:spPr>
          <a:xfrm>
            <a:off x="100590" y="1505904"/>
            <a:ext cx="2793077" cy="547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/>
              <a:t>d3.arc()</a:t>
            </a:r>
            <a:r>
              <a:rPr lang="zh-CN" altLang="en-US" sz="1050" dirty="0"/>
              <a:t>详见 </a:t>
            </a:r>
            <a:r>
              <a:rPr lang="en-US" altLang="zh-CN" sz="1050" u="sng" dirty="0">
                <a:solidFill>
                  <a:srgbClr val="0070C0"/>
                </a:solidFill>
              </a:rPr>
              <a:t>https://github.com/xswei/d3-shape/blob/master/README.md#arcs</a:t>
            </a:r>
          </a:p>
        </p:txBody>
      </p:sp>
    </p:spTree>
    <p:extLst>
      <p:ext uri="{BB962C8B-B14F-4D97-AF65-F5344CB8AC3E}">
        <p14:creationId xmlns:p14="http://schemas.microsoft.com/office/powerpoint/2010/main" val="4037970243"/>
      </p:ext>
    </p:extLst>
  </p:cSld>
  <p:clrMapOvr>
    <a:masterClrMapping/>
  </p:clrMapOvr>
</p:sld>
</file>

<file path=ppt/theme/theme1.xml><?xml version="1.0" encoding="utf-8"?>
<a:theme xmlns:a="http://schemas.openxmlformats.org/drawingml/2006/main" name="Clinical Case in Neurolo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9D9A"/>
      </a:accent1>
      <a:accent2>
        <a:srgbClr val="E17C78"/>
      </a:accent2>
      <a:accent3>
        <a:srgbClr val="CF6965"/>
      </a:accent3>
      <a:accent4>
        <a:srgbClr val="E7E7E7"/>
      </a:accent4>
      <a:accent5>
        <a:srgbClr val="B7B7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5979</TotalTime>
  <Words>1444</Words>
  <Application>Microsoft Office PowerPoint</Application>
  <PresentationFormat>全屏显示(16:9)</PresentationFormat>
  <Paragraphs>183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Wingdings</vt:lpstr>
      <vt:lpstr>微软雅黑</vt:lpstr>
      <vt:lpstr>微软雅黑</vt:lpstr>
      <vt:lpstr>宋体</vt:lpstr>
      <vt:lpstr>Fira Sans Condensed ExtraBold</vt:lpstr>
      <vt:lpstr>tahoma</vt:lpstr>
      <vt:lpstr>Arial</vt:lpstr>
      <vt:lpstr>Fira Sans Condensed</vt:lpstr>
      <vt:lpstr>Clinical Case in Neurology by Slidesgo</vt:lpstr>
      <vt:lpstr>D3图表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基本元素</vt:lpstr>
      <vt:lpstr>基本图表</vt:lpstr>
      <vt:lpstr>基本图表</vt:lpstr>
      <vt:lpstr>基本图表</vt:lpstr>
      <vt:lpstr>基本图表</vt:lpstr>
      <vt:lpstr>基本图表</vt:lpstr>
      <vt:lpstr>基本图表</vt:lpstr>
      <vt:lpstr>基本图表</vt:lpstr>
      <vt:lpstr>基本图表</vt:lpstr>
      <vt:lpstr>基本图表</vt:lpstr>
      <vt:lpstr>基本图表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基于知识迁移的 弱监督目标检测方法研究 </dc:title>
  <dc:creator>lenovo</dc:creator>
  <cp:lastModifiedBy>Huan Xiaochun</cp:lastModifiedBy>
  <cp:revision>834</cp:revision>
  <dcterms:modified xsi:type="dcterms:W3CDTF">2021-03-31T13:34:55Z</dcterms:modified>
</cp:coreProperties>
</file>